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CC6"/>
    <a:srgbClr val="262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 varScale="1">
        <p:scale>
          <a:sx n="58" d="100"/>
          <a:sy n="58" d="100"/>
        </p:scale>
        <p:origin x="-16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590C9-90E5-48F1-A070-FE01CEC6DAF7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A5E1A-FA1F-46A1-8C6A-99C6AE7BC4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02F53-C1CD-41A7-A843-621767AB4B39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931D2-2838-43FF-8C4A-D3779AE29A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596F2-E051-4150-92A0-31BBFC274E47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B36B3-7556-4E28-AE82-E8949AA8DD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358D0-349D-4A42-A7AC-7163453A0B44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E0D1-B688-46A2-B122-949378417B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D4510D-91BF-4980-B1D1-7BC73725AF03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A838-4599-4CA3-84C9-C51B5CA4D3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8158C-3F14-4192-B89C-AFB957EDDD6F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BB2E0-F2F6-4B70-9DA4-5EB110B41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9378A-6153-43EE-8102-29D9F7D6ACB7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17815-6330-4487-A5B2-F9E9EAB17B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08AB3-15BB-4DE6-9344-FB2BB0EB42C0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F1A22-464A-4817-9682-CA58DE8FD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2F9D0-8BE8-4590-A523-5B4BEA58A47F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18FD-CA40-4A49-A929-F9858DE14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1B3A2F-9B13-40FB-8CC5-DADCAAC18844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01173-613A-4D25-ADA8-70D35713FA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195E7-2F4B-41F4-8F26-236EE8108539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EC5D3-3BC0-4790-AE2E-3519F0D1B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595D847-0B15-4A3C-8777-62F1F422D308}" type="datetimeFigureOut">
              <a:rPr lang="ru-RU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FD9434-437D-40DC-9DCD-F8D64EB739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9" name="Picture 7" descr="КОМПАС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182688"/>
            <a:ext cx="5664200" cy="5702300"/>
          </a:xfrm>
          <a:prstGeom prst="rect">
            <a:avLst/>
          </a:prstGeom>
          <a:noFill/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4968875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 Главного управления Алтайского края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труду и социальной защите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302CC6"/>
                </a:solidFill>
                <a:latin typeface="Arial" pitchFamily="34" charset="0"/>
                <a:cs typeface="Arial" pitchFamily="34" charset="0"/>
              </a:rPr>
              <a:t>«ПЕРВЫЕ ШАГИ </a:t>
            </a:r>
            <a:br>
              <a:rPr lang="ru-RU" sz="6600" b="1" dirty="0" smtClean="0">
                <a:solidFill>
                  <a:srgbClr val="302CC6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302CC6"/>
                </a:solidFill>
                <a:latin typeface="Arial" pitchFamily="34" charset="0"/>
                <a:cs typeface="Arial" pitchFamily="34" charset="0"/>
              </a:rPr>
              <a:t>В БУДУЩЕЕ»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ПРОФОРИЕНТАЦИОННЫЙ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НАВИГАТОР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АЛТАЙСКОГО КРАЯ</a:t>
            </a:r>
          </a:p>
        </p:txBody>
      </p:sp>
      <p:pic>
        <p:nvPicPr>
          <p:cNvPr id="13320" name="Picture 8" descr="логтип сзн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76250"/>
            <a:ext cx="2205038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683569" y="548681"/>
            <a:ext cx="77762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ВИДЕОАРХИВ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ЭТО ОНЛАЙ-ХРАНИЛИЩЕ ТЕЛЕВИЗИОННЫХ ПЕРЕДАЧ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И ПРОФОРИЕНТАЦИОННЫХ ВИДЕОРОЛИКОВ, ПОЗВОЛЯЮЩИХ ПОЛЬЗОВАТЕЛЮ В ЛЮБОЕ ВРЕМЯ ОСВЕЖИТЬ В ПАМЯТИ НЕОБХОДИМУЮ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ИНФОРМАЦИЮ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главная страница"/>
          <p:cNvPicPr>
            <a:picLocks noChangeAspect="1" noChangeArrowheads="1"/>
          </p:cNvPicPr>
          <p:nvPr/>
        </p:nvPicPr>
        <p:blipFill>
          <a:blip r:embed="rId3" cstate="print"/>
          <a:srcRect l="18953" t="76588" r="19536" b="1865"/>
          <a:stretch>
            <a:fillRect/>
          </a:stretch>
        </p:blipFill>
        <p:spPr bwMode="auto">
          <a:xfrm>
            <a:off x="1258888" y="3500438"/>
            <a:ext cx="6626225" cy="20812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главная страница"/>
          <p:cNvPicPr>
            <a:picLocks noChangeAspect="1" noChangeArrowheads="1"/>
          </p:cNvPicPr>
          <p:nvPr/>
        </p:nvPicPr>
        <p:blipFill>
          <a:blip r:embed="rId3" cstate="print"/>
          <a:srcRect l="18953" t="60185" r="19536" b="22656"/>
          <a:stretch>
            <a:fillRect/>
          </a:stretch>
        </p:blipFill>
        <p:spPr bwMode="auto">
          <a:xfrm>
            <a:off x="1187624" y="4077072"/>
            <a:ext cx="6626225" cy="1657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684213" y="360363"/>
            <a:ext cx="7632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3D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-ЭКСКУРСИИ</a:t>
            </a:r>
          </a:p>
          <a:p>
            <a:endParaRPr lang="ru-RU" sz="2000" dirty="0"/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Изюминка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портала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видеоэкскурсии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профессиям.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Это современная форма подачи информации, позволяющая пользователю окунуться в мир той или иной профессии,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 практике увидеть ее практическую составляющую и оценить условия работы и возможные карьерные перспективы. 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А интерактивный характер экскурсии позволяет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ему самостоятельно строить это путешествие на свой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вкус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1772816"/>
            <a:ext cx="65527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02CC6"/>
                </a:solidFill>
                <a:latin typeface="Arial" pitchFamily="34" charset="0"/>
                <a:cs typeface="Arial" pitchFamily="34" charset="0"/>
              </a:rPr>
              <a:t>«ПЕРВЫЕ ШАГИ </a:t>
            </a:r>
            <a:br>
              <a:rPr lang="ru-RU" sz="3600" b="1" dirty="0">
                <a:solidFill>
                  <a:srgbClr val="302CC6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302CC6"/>
                </a:solidFill>
                <a:latin typeface="Arial" pitchFamily="34" charset="0"/>
                <a:cs typeface="Arial" pitchFamily="34" charset="0"/>
              </a:rPr>
              <a:t>В БУДУЩЕЕ</a:t>
            </a:r>
            <a:r>
              <a:rPr lang="ru-RU" sz="3600" b="1" dirty="0" smtClean="0">
                <a:solidFill>
                  <a:srgbClr val="302CC6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ПРОФОРИЕНТАЦИОННЫЙ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НАВИГАТОР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АЛТАЙСКОГО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КРАЯ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5400" b="1" smtClean="0"/>
              <a:t> 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Цель проекта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оперативное информирование и профориентация молодежи в целях стабилизации регионального рынка труда;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закрепление перспективных  кадров в экономике края</a:t>
            </a:r>
          </a:p>
        </p:txBody>
      </p:sp>
      <p:pic>
        <p:nvPicPr>
          <p:cNvPr id="14342" name="Picture 6" descr="1БАНЕР_сайт профессий_согласова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573463"/>
            <a:ext cx="5832475" cy="291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135413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ПРОФОРИЕНТАЦИОННЫЙ НАВИГАТОР –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ЭТО СОВРЕМЕННАЯ ИНТЕРАКТИВНАЯ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ФОРМА ДИАЛОГА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МОЛОДЕЖЬЮ,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КОТОРАЯ ВКЛЮЧАЕТ</a:t>
            </a:r>
            <a:r>
              <a:rPr lang="ru-RU" sz="2400" dirty="0" smtClean="0"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539750" y="2205038"/>
            <a:ext cx="4679950" cy="2879725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Блок универсальных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профориентационных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тестов;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Советы  родителям и школьникам по выбору профессии;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Подробное описание профессий;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Актуальные рейтинги востребованных в регионе профессий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Каталог образовательных организаций края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Интервью с профессионалами            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Полезная информация для молодых специалистов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Перечень федеральных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профориентационных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ресурсов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Видеоархив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Виртуальные экскурсии по профессиям</a:t>
            </a:r>
          </a:p>
        </p:txBody>
      </p:sp>
      <p:pic>
        <p:nvPicPr>
          <p:cNvPr id="15366" name="Picture 6" descr="главная страница"/>
          <p:cNvPicPr>
            <a:picLocks noChangeAspect="1" noChangeArrowheads="1"/>
          </p:cNvPicPr>
          <p:nvPr/>
        </p:nvPicPr>
        <p:blipFill>
          <a:blip r:embed="rId3" cstate="print"/>
          <a:srcRect l="19296" r="19334"/>
          <a:stretch>
            <a:fillRect/>
          </a:stretch>
        </p:blipFill>
        <p:spPr bwMode="auto">
          <a:xfrm>
            <a:off x="5508625" y="2060575"/>
            <a:ext cx="3008313" cy="439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708025"/>
            <a:ext cx="8229600" cy="1641475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ГЛАВНЫЙ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ПРАКТИЧЕСКИЙ ИНСТРУМЕНТ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ТЕХ,  КТО ВПЕРВЫЕ ПОСЕЩАЕТ ПОРТАЛ –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профориентационных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психологических тестов,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позволяющая  самостоятельно определить свои слабые и сильные стороны и безошибочно выбрать будущую профессию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30225" y="3108325"/>
            <a:ext cx="3970338" cy="2481263"/>
          </a:xfrm>
        </p:spPr>
        <p:txBody>
          <a:bodyPr/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Карта интересов А.Е.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Голомштока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Опросник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Г.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Айзенка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Опросник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Дж.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Голланда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Дифференциально-диагностический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опросник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Профессиональные склонности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Занимательный тест о профессиях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Анкета для родителей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 descr="Тестирование_те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492375"/>
            <a:ext cx="2365375" cy="27368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90" name="Picture 6" descr="Анкета_для_родителей "/>
          <p:cNvPicPr>
            <a:picLocks noChangeAspect="1" noChangeArrowheads="1"/>
          </p:cNvPicPr>
          <p:nvPr/>
        </p:nvPicPr>
        <p:blipFill>
          <a:blip r:embed="rId4" cstate="print"/>
          <a:srcRect l="17708" r="19688"/>
          <a:stretch>
            <a:fillRect/>
          </a:stretch>
        </p:blipFill>
        <p:spPr bwMode="auto">
          <a:xfrm>
            <a:off x="5651500" y="2997200"/>
            <a:ext cx="1406525" cy="36718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91" name="Picture 7" descr="Занимательный_тест_о_профессиях тек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975" y="3429000"/>
            <a:ext cx="1441450" cy="28797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73100" y="688975"/>
            <a:ext cx="8002588" cy="868363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РАЗДЕЛ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«МОЛОДЫМ СПЕЦИАЛИСТАМ»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3600450" cy="4392613"/>
          </a:xfrm>
        </p:spPr>
        <p:txBody>
          <a:bodyPr>
            <a:normAutofit/>
          </a:bodyPr>
          <a:lstStyle/>
          <a:p>
            <a:pPr>
              <a:buFont typeface="Times New Roman" pitchFamily="18" charset="0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Здесь они получат полезные советы…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 том, как получить достойную работу по специальности;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стать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конкуренто-способными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рынке труда;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построить успешную карьеру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Молодым_специалистам_(trud22-first-st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3238"/>
            <a:ext cx="3600450" cy="31273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414" name="Picture 6" descr="молодым специалист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7035">
            <a:off x="6443663" y="3860800"/>
            <a:ext cx="2016125" cy="25193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236220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ПРОФОРИЕНТАЦИОННЫЙ НАВИГАТОР –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самые полные  актуальные базы данных по вакансиям, рейтинги востребованных в регионе профессий, а так же каталог образовательных учреждений, где можно получить эти профессии. Всё это незаменимое подспорье для сознательного выбора профессий!</a:t>
            </a:r>
          </a:p>
        </p:txBody>
      </p:sp>
      <p:pic>
        <p:nvPicPr>
          <p:cNvPr id="18436" name="Picture 4" descr="Образовательные_организации_Алтайского_края_(trud22-first-st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7610">
            <a:off x="1619250" y="3357563"/>
            <a:ext cx="1728788" cy="25177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437" name="Picture 5" descr="Рейтинг_востребованных_профе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3314700" cy="26955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438" name="Picture 6" descr="Центры_занятости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9852">
            <a:off x="5364163" y="3789363"/>
            <a:ext cx="2305050" cy="25193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427912" cy="1143000"/>
          </a:xfrm>
        </p:spPr>
        <p:txBody>
          <a:bodyPr/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ПРЕИМУЩЕСТВА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260475" y="1700213"/>
            <a:ext cx="31670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dirty="0"/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УДОБНЫЙ ИНТЕРФЕЙС</a:t>
            </a:r>
          </a:p>
          <a:p>
            <a:pPr>
              <a:buFontTx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ПРОСТОТА ПОИСКА</a:t>
            </a:r>
          </a:p>
          <a:p>
            <a:pPr>
              <a:buFontTx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ПОСТОЯННОЕ ОБНОВЛЕНИЕ</a:t>
            </a:r>
            <a:r>
              <a:rPr lang="ru-RU" sz="2800" dirty="0"/>
              <a:t> </a:t>
            </a:r>
          </a:p>
        </p:txBody>
      </p:sp>
      <p:pic>
        <p:nvPicPr>
          <p:cNvPr id="19462" name="Picture 6" descr="КОМПАС22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600" y="1484313"/>
            <a:ext cx="4789488" cy="496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360987"/>
          </a:xfrm>
        </p:spPr>
        <p:txBody>
          <a:bodyPr>
            <a:normAutofit/>
          </a:bodyPr>
          <a:lstStyle/>
          <a:p>
            <a:pPr marL="0" indent="0" algn="ctr">
              <a:buFont typeface="Times New Roman" pitchFamily="18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ПОЛЕЗНЫЕ СОВЕТЫ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СПЕЦИАЛЬНАЯ АНКЕТА</a:t>
            </a:r>
          </a:p>
          <a:p>
            <a:pPr marL="0" indent="0">
              <a:buFont typeface="Times New Roman" pitchFamily="18" charset="0"/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Особое внимание на портале уделено профориентации школьников и оказанию помощи родителям. Для этого разработан специальный раздел содержащий как справочную информацию, так  и практическое руководство к  действию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главная страница"/>
          <p:cNvPicPr>
            <a:picLocks noChangeAspect="1" noChangeArrowheads="1"/>
          </p:cNvPicPr>
          <p:nvPr/>
        </p:nvPicPr>
        <p:blipFill>
          <a:blip r:embed="rId3" cstate="print"/>
          <a:srcRect l="19075" r="18958" b="85374"/>
          <a:stretch>
            <a:fillRect/>
          </a:stretch>
        </p:blipFill>
        <p:spPr bwMode="auto">
          <a:xfrm>
            <a:off x="971550" y="3440113"/>
            <a:ext cx="5400675" cy="1141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484" name="Picture 4" descr="Другие_профориентационные_ресурсы_(trud22-first-st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8441">
            <a:off x="5219700" y="3213100"/>
            <a:ext cx="2463800" cy="26638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486" name="Picture 6" descr="Анкета_для_родителей "/>
          <p:cNvPicPr>
            <a:picLocks noChangeAspect="1" noChangeArrowheads="1"/>
          </p:cNvPicPr>
          <p:nvPr/>
        </p:nvPicPr>
        <p:blipFill>
          <a:blip r:embed="rId5" cstate="print"/>
          <a:srcRect l="17708" r="19688"/>
          <a:stretch>
            <a:fillRect/>
          </a:stretch>
        </p:blipFill>
        <p:spPr bwMode="auto">
          <a:xfrm>
            <a:off x="6877050" y="2924175"/>
            <a:ext cx="1406525" cy="36718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ФОН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12" b="18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28082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Times New Roman" pitchFamily="18" charset="0"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ИНТЕРВЬЮ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 ПРОФЕССИОНАЛОМ</a:t>
            </a:r>
          </a:p>
          <a:p>
            <a:pPr marL="0" indent="0">
              <a:buFont typeface="Times New Roman" pitchFamily="18" charset="0"/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Этот раздел поможет узнать о профессии из первых уст. Здесь реальные люди, мастера своего дела, делятся секретами успеха с молодежью, дают полезные советы и предупреждают о возможных трудностях</a:t>
            </a:r>
          </a:p>
        </p:txBody>
      </p:sp>
      <p:pic>
        <p:nvPicPr>
          <p:cNvPr id="21509" name="Picture 5" descr="Сыродел_интервью с профессиона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262313"/>
            <a:ext cx="3024187" cy="27844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508" name="Picture 4" descr="Швея_ интервь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9809">
            <a:off x="2058988" y="3759200"/>
            <a:ext cx="2797175" cy="26225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Проект Главного управления Алтайского края  по труду и социальной защите  «ПЕРВЫЕ ШАГИ  В БУДУЩЕЕ»  ПРОФОРИЕНТАЦИОННЫЙ  НАВИГАТОР  АЛТАЙСКОГО КРАЯ</vt:lpstr>
      <vt:lpstr>Цель проекта</vt:lpstr>
      <vt:lpstr>ПРОФОРИЕНТАЦИОННЫЙ НАВИГАТОР –  ЭТО СОВРЕМЕННАЯ ИНТЕРАКТИВНАЯ  ФОРМА ДИАЛОГА С МОЛОДЕЖЬЮ,  КОТОРАЯ ВКЛЮЧАЕТ: </vt:lpstr>
      <vt:lpstr>ГЛАВНЫЙ ПРАКТИЧЕСКИЙ ИНСТРУМЕНТ  ДЛЯ ТЕХ,  КТО ВПЕРВЫЕ ПОСЕЩАЕТ ПОРТАЛ –  система профориентационных  психологических тестов,  позволяющая  самостоятельно определить свои слабые и сильные стороны и безошибочно выбрать будущую профессию</vt:lpstr>
      <vt:lpstr>РАЗДЕЛ  «МОЛОДЫМ СПЕЦИАЛИСТАМ» </vt:lpstr>
      <vt:lpstr> ПРОФОРИЕНТАЦИОННЫЙ НАВИГАТОР –  это самые полные  актуальные базы данных по вакансиям, рейтинги востребованных в регионе профессий, а так же каталог образовательных учреждений, где можно получить эти профессии. Всё это незаменимое подспорье для сознательного выбора профессий!</vt:lpstr>
      <vt:lpstr>ПРЕИМУЩЕСТВА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«Первые шаги  в будущее» Профориентационный навигатор Алтайского края           Проект Главного управления Алтайского края по труду и социальной защите </dc:title>
  <dc:creator>187</dc:creator>
  <cp:lastModifiedBy>Екатерина Иванова</cp:lastModifiedBy>
  <cp:revision>43</cp:revision>
  <dcterms:created xsi:type="dcterms:W3CDTF">2015-10-15T06:01:34Z</dcterms:created>
  <dcterms:modified xsi:type="dcterms:W3CDTF">2018-03-12T10:38:41Z</dcterms:modified>
</cp:coreProperties>
</file>