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88" r:id="rId10"/>
    <p:sldId id="287" r:id="rId11"/>
    <p:sldId id="276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</a:rPr>
              <a:t>Виды</a:t>
            </a:r>
            <a:r>
              <a:rPr lang="ru-RU" sz="2000" b="1" baseline="0" dirty="0">
                <a:solidFill>
                  <a:schemeClr val="tx1"/>
                </a:solidFill>
              </a:rPr>
              <a:t> наставничества</a:t>
            </a:r>
          </a:p>
          <a:p>
            <a:pPr>
              <a:defRPr sz="2000"/>
            </a:pPr>
            <a:r>
              <a:rPr lang="ru-RU" sz="2000" b="1" baseline="0" dirty="0">
                <a:solidFill>
                  <a:schemeClr val="tx1"/>
                </a:solidFill>
              </a:rPr>
              <a:t> 2022 - 2023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4074092827004221"/>
          <c:y val="5.9700854700854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640129449838182E-2"/>
          <c:y val="0.23331846834611966"/>
          <c:w val="0.90735987055016176"/>
          <c:h val="0.517442417932543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7E1-44CD-A7D0-30AF55E01D7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7E1-44CD-A7D0-30AF55E01D7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7E1-44CD-A7D0-30AF55E01D72}"/>
              </c:ext>
            </c:extLst>
          </c:dPt>
          <c:dLbls>
            <c:dLbl>
              <c:idx val="0"/>
              <c:layout>
                <c:manualLayout>
                  <c:x val="-0.13748108298171588"/>
                  <c:y val="-0.12644252136752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E1-44CD-A7D0-30AF55E01D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традиционное</c:v>
                </c:pt>
                <c:pt idx="1">
                  <c:v>ситуационное</c:v>
                </c:pt>
                <c:pt idx="2">
                  <c:v>реверсивное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1-44CD-A7D0-30AF55E01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</a:rPr>
              <a:t>Виды</a:t>
            </a:r>
            <a:r>
              <a:rPr lang="ru-RU" sz="2000" b="1" baseline="0" dirty="0">
                <a:solidFill>
                  <a:schemeClr val="tx1"/>
                </a:solidFill>
              </a:rPr>
              <a:t> наставничества</a:t>
            </a:r>
          </a:p>
          <a:p>
            <a:pPr>
              <a:defRPr sz="2000"/>
            </a:pPr>
            <a:r>
              <a:rPr lang="ru-RU" sz="2000" b="1" baseline="0" dirty="0">
                <a:solidFill>
                  <a:schemeClr val="tx1"/>
                </a:solidFill>
              </a:rPr>
              <a:t>2023 - 2024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580021574973033"/>
          <c:y val="6.32291175307634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640129449838182E-2"/>
          <c:y val="0.24563657014125598"/>
          <c:w val="0.90735987055016176"/>
          <c:h val="0.517442417932543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FF8-4B04-8B8E-F7459C451D22}"/>
              </c:ext>
            </c:extLst>
          </c:dPt>
          <c:dPt>
            <c:idx val="1"/>
            <c:bubble3D val="0"/>
            <c:explosion val="1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F8-4B04-8B8E-F7459C451D22}"/>
              </c:ext>
            </c:extLst>
          </c:dPt>
          <c:dLbls>
            <c:dLbl>
              <c:idx val="0"/>
              <c:layout>
                <c:manualLayout>
                  <c:x val="-0.13748108298171588"/>
                  <c:y val="-0.12644252136752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F8-4B04-8B8E-F7459C451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традиционное</c:v>
                </c:pt>
                <c:pt idx="1">
                  <c:v>ситуационное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F8-4B04-8B8E-F7459C451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AD63B-0E66-4FC0-922B-A5CFEE15AE32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8DEFE297-F51B-4CA0-9369-B10CE092FED5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/>
            <a:t>План основных мероприятий по проведению в РФ Года педагога и наставника, утвержденного распоряжением Правительства РФ» от 18.02.2023г. №399-р</a:t>
          </a:r>
          <a:endParaRPr lang="ru-RU" b="1" dirty="0"/>
        </a:p>
      </dgm:t>
    </dgm:pt>
    <dgm:pt modelId="{8FA431F0-2200-4883-84A0-0FF8FD65AF11}" type="parTrans" cxnId="{4FE23031-69CA-4208-AE95-26333B5C02DA}">
      <dgm:prSet/>
      <dgm:spPr/>
      <dgm:t>
        <a:bodyPr/>
        <a:lstStyle/>
        <a:p>
          <a:endParaRPr lang="ru-RU"/>
        </a:p>
      </dgm:t>
    </dgm:pt>
    <dgm:pt modelId="{DE5C80CF-0BC2-4142-8C02-EBC7A9A8B258}" type="sibTrans" cxnId="{4FE23031-69CA-4208-AE95-26333B5C02DA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2A34D129-D6C1-4B99-85D1-69C00D61F96E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/>
            <a:t>План мероприятий КГБПОУ «Яровской политехнический техникум»</a:t>
          </a:r>
          <a:endParaRPr lang="ru-RU" b="1" dirty="0"/>
        </a:p>
      </dgm:t>
    </dgm:pt>
    <dgm:pt modelId="{EBA1AE00-081F-43A8-8B9F-999BF2D5701A}" type="parTrans" cxnId="{F64DEF64-1253-4EA6-A274-C1D6A7BF4F9D}">
      <dgm:prSet/>
      <dgm:spPr/>
      <dgm:t>
        <a:bodyPr/>
        <a:lstStyle/>
        <a:p>
          <a:endParaRPr lang="ru-RU"/>
        </a:p>
      </dgm:t>
    </dgm:pt>
    <dgm:pt modelId="{ECEDC3F1-F4F3-4288-AE84-9A7969298768}" type="sibTrans" cxnId="{F64DEF64-1253-4EA6-A274-C1D6A7BF4F9D}">
      <dgm:prSet/>
      <dgm:spPr/>
      <dgm:t>
        <a:bodyPr/>
        <a:lstStyle/>
        <a:p>
          <a:endParaRPr lang="ru-RU"/>
        </a:p>
      </dgm:t>
    </dgm:pt>
    <dgm:pt modelId="{042AFEB5-5F0E-411E-84F9-5E3526007687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/>
            <a:t>Указ Президента Российской Федерации от 27 июня 2022 г. № 401 «О проведении в Российской Федерации Года педагога и наставника»</a:t>
          </a:r>
          <a:endParaRPr lang="ru-RU" b="1" dirty="0"/>
        </a:p>
      </dgm:t>
    </dgm:pt>
    <dgm:pt modelId="{1B0080DD-F7BC-4F87-9F53-5E38C981F762}" type="parTrans" cxnId="{A7D5A34B-CBCD-47CB-B7E3-7DAE706113F6}">
      <dgm:prSet/>
      <dgm:spPr/>
      <dgm:t>
        <a:bodyPr/>
        <a:lstStyle/>
        <a:p>
          <a:endParaRPr lang="ru-RU"/>
        </a:p>
      </dgm:t>
    </dgm:pt>
    <dgm:pt modelId="{C7549185-0CB5-40BD-8D5B-C5AFC8B388D2}" type="sibTrans" cxnId="{A7D5A34B-CBCD-47CB-B7E3-7DAE706113F6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F183C621-60B1-4E57-8238-0B1D91521AD9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/>
            <a:t>Письмо министерства образования и науки Алтайского края «Об информационном сопровождении Года педагога и наставника</a:t>
          </a:r>
        </a:p>
      </dgm:t>
    </dgm:pt>
    <dgm:pt modelId="{011247E5-460A-4391-912D-691A2796C752}" type="parTrans" cxnId="{47D0DF1E-187A-4905-A727-886240F618FA}">
      <dgm:prSet/>
      <dgm:spPr/>
      <dgm:t>
        <a:bodyPr/>
        <a:lstStyle/>
        <a:p>
          <a:endParaRPr lang="ru-RU"/>
        </a:p>
      </dgm:t>
    </dgm:pt>
    <dgm:pt modelId="{C4249F62-B208-41EA-A635-B804E049F8A7}" type="sibTrans" cxnId="{47D0DF1E-187A-4905-A727-886240F618FA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F6426898-14ED-4EEE-A33D-494E1A17B0A9}" type="pres">
      <dgm:prSet presAssocID="{7BAAD63B-0E66-4FC0-922B-A5CFEE15AE32}" presName="Name0" presStyleCnt="0">
        <dgm:presLayoutVars>
          <dgm:dir/>
          <dgm:resizeHandles val="exact"/>
        </dgm:presLayoutVars>
      </dgm:prSet>
      <dgm:spPr/>
    </dgm:pt>
    <dgm:pt modelId="{4641438D-9C5C-4233-A2D9-CD9B5C0D3DC8}" type="pres">
      <dgm:prSet presAssocID="{042AFEB5-5F0E-411E-84F9-5E35260076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7AE80-E086-4A66-898B-416D8CA17F85}" type="pres">
      <dgm:prSet presAssocID="{C7549185-0CB5-40BD-8D5B-C5AFC8B388D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611860E-3405-425A-A35D-A571F2101AE9}" type="pres">
      <dgm:prSet presAssocID="{C7549185-0CB5-40BD-8D5B-C5AFC8B388D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021B4C3-8789-49BA-97DF-D909DA21FAA9}" type="pres">
      <dgm:prSet presAssocID="{8DEFE297-F51B-4CA0-9369-B10CE092FED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00BFE-8264-49AF-B64A-42915DE3B383}" type="pres">
      <dgm:prSet presAssocID="{DE5C80CF-0BC2-4142-8C02-EBC7A9A8B25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0E63088-ED14-4F81-A762-8BA67E958DAB}" type="pres">
      <dgm:prSet presAssocID="{DE5C80CF-0BC2-4142-8C02-EBC7A9A8B25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CF20DFD-F475-475C-8FE1-66EA714C6D4B}" type="pres">
      <dgm:prSet presAssocID="{F183C621-60B1-4E57-8238-0B1D91521A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B495A-8A35-4AD8-B2A6-67B3178D4262}" type="pres">
      <dgm:prSet presAssocID="{C4249F62-B208-41EA-A635-B804E049F8A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78E57DC-EC6E-45EF-9D55-54A87D62BC18}" type="pres">
      <dgm:prSet presAssocID="{C4249F62-B208-41EA-A635-B804E049F8A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96D4356-303C-4E28-ABFE-7E8B3B2C2772}" type="pres">
      <dgm:prSet presAssocID="{2A34D129-D6C1-4B99-85D1-69C00D61F96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D0DF1E-187A-4905-A727-886240F618FA}" srcId="{7BAAD63B-0E66-4FC0-922B-A5CFEE15AE32}" destId="{F183C621-60B1-4E57-8238-0B1D91521AD9}" srcOrd="2" destOrd="0" parTransId="{011247E5-460A-4391-912D-691A2796C752}" sibTransId="{C4249F62-B208-41EA-A635-B804E049F8A7}"/>
    <dgm:cxn modelId="{CE36C230-F5AA-4DEA-9F6A-4790D4583C01}" type="presOf" srcId="{DE5C80CF-0BC2-4142-8C02-EBC7A9A8B258}" destId="{EB600BFE-8264-49AF-B64A-42915DE3B383}" srcOrd="0" destOrd="0" presId="urn:microsoft.com/office/officeart/2005/8/layout/process1"/>
    <dgm:cxn modelId="{E155EA93-A776-42EB-9C5B-23286A46AA84}" type="presOf" srcId="{C4249F62-B208-41EA-A635-B804E049F8A7}" destId="{A78E57DC-EC6E-45EF-9D55-54A87D62BC18}" srcOrd="1" destOrd="0" presId="urn:microsoft.com/office/officeart/2005/8/layout/process1"/>
    <dgm:cxn modelId="{A7D5A34B-CBCD-47CB-B7E3-7DAE706113F6}" srcId="{7BAAD63B-0E66-4FC0-922B-A5CFEE15AE32}" destId="{042AFEB5-5F0E-411E-84F9-5E3526007687}" srcOrd="0" destOrd="0" parTransId="{1B0080DD-F7BC-4F87-9F53-5E38C981F762}" sibTransId="{C7549185-0CB5-40BD-8D5B-C5AFC8B388D2}"/>
    <dgm:cxn modelId="{EA0A1DB8-BA1D-43EE-927A-0A080ACACB23}" type="presOf" srcId="{8DEFE297-F51B-4CA0-9369-B10CE092FED5}" destId="{1021B4C3-8789-49BA-97DF-D909DA21FAA9}" srcOrd="0" destOrd="0" presId="urn:microsoft.com/office/officeart/2005/8/layout/process1"/>
    <dgm:cxn modelId="{DDED6EBD-B809-46DD-B7D6-7A0A044BA67B}" type="presOf" srcId="{DE5C80CF-0BC2-4142-8C02-EBC7A9A8B258}" destId="{60E63088-ED14-4F81-A762-8BA67E958DAB}" srcOrd="1" destOrd="0" presId="urn:microsoft.com/office/officeart/2005/8/layout/process1"/>
    <dgm:cxn modelId="{F64DEF64-1253-4EA6-A274-C1D6A7BF4F9D}" srcId="{7BAAD63B-0E66-4FC0-922B-A5CFEE15AE32}" destId="{2A34D129-D6C1-4B99-85D1-69C00D61F96E}" srcOrd="3" destOrd="0" parTransId="{EBA1AE00-081F-43A8-8B9F-999BF2D5701A}" sibTransId="{ECEDC3F1-F4F3-4288-AE84-9A7969298768}"/>
    <dgm:cxn modelId="{02C95255-51F4-4676-9EA9-2A357CA58667}" type="presOf" srcId="{042AFEB5-5F0E-411E-84F9-5E3526007687}" destId="{4641438D-9C5C-4233-A2D9-CD9B5C0D3DC8}" srcOrd="0" destOrd="0" presId="urn:microsoft.com/office/officeart/2005/8/layout/process1"/>
    <dgm:cxn modelId="{4FE23031-69CA-4208-AE95-26333B5C02DA}" srcId="{7BAAD63B-0E66-4FC0-922B-A5CFEE15AE32}" destId="{8DEFE297-F51B-4CA0-9369-B10CE092FED5}" srcOrd="1" destOrd="0" parTransId="{8FA431F0-2200-4883-84A0-0FF8FD65AF11}" sibTransId="{DE5C80CF-0BC2-4142-8C02-EBC7A9A8B258}"/>
    <dgm:cxn modelId="{0AB84D68-85E7-4E70-B9F4-831F57DC8231}" type="presOf" srcId="{7BAAD63B-0E66-4FC0-922B-A5CFEE15AE32}" destId="{F6426898-14ED-4EEE-A33D-494E1A17B0A9}" srcOrd="0" destOrd="0" presId="urn:microsoft.com/office/officeart/2005/8/layout/process1"/>
    <dgm:cxn modelId="{1F21B6EC-32B1-472E-AA33-E7EB87E4F787}" type="presOf" srcId="{2A34D129-D6C1-4B99-85D1-69C00D61F96E}" destId="{896D4356-303C-4E28-ABFE-7E8B3B2C2772}" srcOrd="0" destOrd="0" presId="urn:microsoft.com/office/officeart/2005/8/layout/process1"/>
    <dgm:cxn modelId="{211C43D8-8B74-4E77-9DCB-0742F13F6B12}" type="presOf" srcId="{C7549185-0CB5-40BD-8D5B-C5AFC8B388D2}" destId="{2A87AE80-E086-4A66-898B-416D8CA17F85}" srcOrd="0" destOrd="0" presId="urn:microsoft.com/office/officeart/2005/8/layout/process1"/>
    <dgm:cxn modelId="{1035FC84-56FC-4800-839C-A51F6F97A7AB}" type="presOf" srcId="{C4249F62-B208-41EA-A635-B804E049F8A7}" destId="{371B495A-8A35-4AD8-B2A6-67B3178D4262}" srcOrd="0" destOrd="0" presId="urn:microsoft.com/office/officeart/2005/8/layout/process1"/>
    <dgm:cxn modelId="{6E19BFD2-2FD0-4895-B274-ACFAB9080F47}" type="presOf" srcId="{F183C621-60B1-4E57-8238-0B1D91521AD9}" destId="{0CF20DFD-F475-475C-8FE1-66EA714C6D4B}" srcOrd="0" destOrd="0" presId="urn:microsoft.com/office/officeart/2005/8/layout/process1"/>
    <dgm:cxn modelId="{6BAB6335-B3C7-44A8-9DC7-6818DC2CB1AE}" type="presOf" srcId="{C7549185-0CB5-40BD-8D5B-C5AFC8B388D2}" destId="{C611860E-3405-425A-A35D-A571F2101AE9}" srcOrd="1" destOrd="0" presId="urn:microsoft.com/office/officeart/2005/8/layout/process1"/>
    <dgm:cxn modelId="{478FF61C-7A01-4551-87B6-DC8B4B77C490}" type="presParOf" srcId="{F6426898-14ED-4EEE-A33D-494E1A17B0A9}" destId="{4641438D-9C5C-4233-A2D9-CD9B5C0D3DC8}" srcOrd="0" destOrd="0" presId="urn:microsoft.com/office/officeart/2005/8/layout/process1"/>
    <dgm:cxn modelId="{B79BC07C-C8DC-43BD-914D-65DB614D60EC}" type="presParOf" srcId="{F6426898-14ED-4EEE-A33D-494E1A17B0A9}" destId="{2A87AE80-E086-4A66-898B-416D8CA17F85}" srcOrd="1" destOrd="0" presId="urn:microsoft.com/office/officeart/2005/8/layout/process1"/>
    <dgm:cxn modelId="{D7877B8E-DABC-4A62-B99E-112230A79015}" type="presParOf" srcId="{2A87AE80-E086-4A66-898B-416D8CA17F85}" destId="{C611860E-3405-425A-A35D-A571F2101AE9}" srcOrd="0" destOrd="0" presId="urn:microsoft.com/office/officeart/2005/8/layout/process1"/>
    <dgm:cxn modelId="{85B7E22C-6E7E-4B1E-A04B-B0BEB10ADC8C}" type="presParOf" srcId="{F6426898-14ED-4EEE-A33D-494E1A17B0A9}" destId="{1021B4C3-8789-49BA-97DF-D909DA21FAA9}" srcOrd="2" destOrd="0" presId="urn:microsoft.com/office/officeart/2005/8/layout/process1"/>
    <dgm:cxn modelId="{FAFEB935-4268-4D51-A9F3-5DCB96DB214D}" type="presParOf" srcId="{F6426898-14ED-4EEE-A33D-494E1A17B0A9}" destId="{EB600BFE-8264-49AF-B64A-42915DE3B383}" srcOrd="3" destOrd="0" presId="urn:microsoft.com/office/officeart/2005/8/layout/process1"/>
    <dgm:cxn modelId="{5F69438C-AD9E-49D9-9B88-4D7C983767DE}" type="presParOf" srcId="{EB600BFE-8264-49AF-B64A-42915DE3B383}" destId="{60E63088-ED14-4F81-A762-8BA67E958DAB}" srcOrd="0" destOrd="0" presId="urn:microsoft.com/office/officeart/2005/8/layout/process1"/>
    <dgm:cxn modelId="{B3890DA9-F01B-4EA4-BF64-4D0F494B63FE}" type="presParOf" srcId="{F6426898-14ED-4EEE-A33D-494E1A17B0A9}" destId="{0CF20DFD-F475-475C-8FE1-66EA714C6D4B}" srcOrd="4" destOrd="0" presId="urn:microsoft.com/office/officeart/2005/8/layout/process1"/>
    <dgm:cxn modelId="{C507CAD4-5262-44E5-96F2-5AC438623932}" type="presParOf" srcId="{F6426898-14ED-4EEE-A33D-494E1A17B0A9}" destId="{371B495A-8A35-4AD8-B2A6-67B3178D4262}" srcOrd="5" destOrd="0" presId="urn:microsoft.com/office/officeart/2005/8/layout/process1"/>
    <dgm:cxn modelId="{5DD0809B-D44E-436C-85CD-8CBD1A84A482}" type="presParOf" srcId="{371B495A-8A35-4AD8-B2A6-67B3178D4262}" destId="{A78E57DC-EC6E-45EF-9D55-54A87D62BC18}" srcOrd="0" destOrd="0" presId="urn:microsoft.com/office/officeart/2005/8/layout/process1"/>
    <dgm:cxn modelId="{AF73A75E-01A5-4F77-AE2D-899793CB8FF0}" type="presParOf" srcId="{F6426898-14ED-4EEE-A33D-494E1A17B0A9}" destId="{896D4356-303C-4E28-ABFE-7E8B3B2C277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540A1A-3B79-42E4-A618-28C8F372C19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7FD2D2-40DC-4DB5-8DB2-D50D46BFC9BB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1 квартал</a:t>
          </a:r>
        </a:p>
      </dgm:t>
    </dgm:pt>
    <dgm:pt modelId="{C6948339-86E6-4E38-AD58-5DFA68AE1ADB}" type="parTrans" cxnId="{D377126A-6ADD-41AD-BD0C-126AD4A712B1}">
      <dgm:prSet/>
      <dgm:spPr/>
      <dgm:t>
        <a:bodyPr/>
        <a:lstStyle/>
        <a:p>
          <a:endParaRPr lang="ru-RU"/>
        </a:p>
      </dgm:t>
    </dgm:pt>
    <dgm:pt modelId="{892B8869-2AFB-4F9E-A022-65EFAF54B4D1}" type="sibTrans" cxnId="{D377126A-6ADD-41AD-BD0C-126AD4A712B1}">
      <dgm:prSet/>
      <dgm:spPr/>
      <dgm:t>
        <a:bodyPr/>
        <a:lstStyle/>
        <a:p>
          <a:endParaRPr lang="ru-RU"/>
        </a:p>
      </dgm:t>
    </dgm:pt>
    <dgm:pt modelId="{3FF0AD28-8326-4343-B042-3ECD27CFBF27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Концерт ко дню студента</a:t>
          </a:r>
        </a:p>
      </dgm:t>
    </dgm:pt>
    <dgm:pt modelId="{6337616D-3C0F-4CDE-8034-3F4483FDEC5C}" type="parTrans" cxnId="{6CA3CA77-4EAE-4127-B473-10432BE6E4F8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9B95AB94-097A-4493-9ECB-78E974112A68}" type="sibTrans" cxnId="{6CA3CA77-4EAE-4127-B473-10432BE6E4F8}">
      <dgm:prSet/>
      <dgm:spPr/>
      <dgm:t>
        <a:bodyPr/>
        <a:lstStyle/>
        <a:p>
          <a:endParaRPr lang="ru-RU"/>
        </a:p>
      </dgm:t>
    </dgm:pt>
    <dgm:pt modelId="{587E71F5-E60E-4AC6-9F50-568DDEE723D1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Неделя по спец. «Гостиничное дело»</a:t>
          </a:r>
        </a:p>
      </dgm:t>
    </dgm:pt>
    <dgm:pt modelId="{03389C04-B805-4B3A-8DE0-5900915899DD}" type="parTrans" cxnId="{BBA8AA58-8980-477E-A494-8630167CC81D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D27EDEF6-1B0F-45C3-B0A2-1E516E84A769}" type="sibTrans" cxnId="{BBA8AA58-8980-477E-A494-8630167CC81D}">
      <dgm:prSet/>
      <dgm:spPr/>
      <dgm:t>
        <a:bodyPr/>
        <a:lstStyle/>
        <a:p>
          <a:endParaRPr lang="ru-RU"/>
        </a:p>
      </dgm:t>
    </dgm:pt>
    <dgm:pt modelId="{6861946D-759A-42D2-87F6-BCAAB4C17386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НПК «Студент, знание, карьера»</a:t>
          </a:r>
        </a:p>
      </dgm:t>
    </dgm:pt>
    <dgm:pt modelId="{1CB70870-5531-4DCB-9899-C51EA4A9813F}" type="parTrans" cxnId="{C5041CBF-D869-4574-BD95-53216931D527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13A421E9-E4C6-4796-9D73-1F09EA8E5D7B}" type="sibTrans" cxnId="{C5041CBF-D869-4574-BD95-53216931D527}">
      <dgm:prSet/>
      <dgm:spPr/>
      <dgm:t>
        <a:bodyPr/>
        <a:lstStyle/>
        <a:p>
          <a:endParaRPr lang="ru-RU"/>
        </a:p>
      </dgm:t>
    </dgm:pt>
    <dgm:pt modelId="{B457F7C0-1EF2-420F-927F-5F46C3469765}" type="pres">
      <dgm:prSet presAssocID="{81540A1A-3B79-42E4-A618-28C8F372C19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A5EAD-F021-4C4A-AD62-AF2798945D81}" type="pres">
      <dgm:prSet presAssocID="{037FD2D2-40DC-4DB5-8DB2-D50D46BFC9BB}" presName="root1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B2D13A8-3E01-4243-ACE8-CEA2D2F14D71}" type="pres">
      <dgm:prSet presAssocID="{037FD2D2-40DC-4DB5-8DB2-D50D46BFC9BB}" presName="LevelOneTextNode" presStyleLbl="node0" presStyleIdx="0" presStyleCnt="1" custLinFactNeighborX="-1388" custLinFactNeighborY="-1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3049F5-A10F-4724-B4D8-AAE1AA404250}" type="pres">
      <dgm:prSet presAssocID="{037FD2D2-40DC-4DB5-8DB2-D50D46BFC9BB}" presName="level2hierChild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5EBDFB0C-B156-4467-BB75-48BCF9C9A1D5}" type="pres">
      <dgm:prSet presAssocID="{6337616D-3C0F-4CDE-8034-3F4483FDEC5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9F27711-8A79-4F87-9B7D-4C68AA5C415C}" type="pres">
      <dgm:prSet presAssocID="{6337616D-3C0F-4CDE-8034-3F4483FDEC5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7CFF381-86A5-4461-A6FA-C8C529281532}" type="pres">
      <dgm:prSet presAssocID="{3FF0AD28-8326-4343-B042-3ECD27CFBF27}" presName="root2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5AB2689-0B3B-4949-A017-285AF754AA30}" type="pres">
      <dgm:prSet presAssocID="{3FF0AD28-8326-4343-B042-3ECD27CFBF2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411CDE-1EE7-455A-A278-4E390538665F}" type="pres">
      <dgm:prSet presAssocID="{3FF0AD28-8326-4343-B042-3ECD27CFBF27}" presName="level3hierChild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53B63A6E-C48F-4D33-A499-13284A05BDA3}" type="pres">
      <dgm:prSet presAssocID="{03389C04-B805-4B3A-8DE0-5900915899D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96F658A-F50D-45F9-B63F-231C759F47D1}" type="pres">
      <dgm:prSet presAssocID="{03389C04-B805-4B3A-8DE0-5900915899D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DA61438-9B84-4353-8207-0B4418B12C76}" type="pres">
      <dgm:prSet presAssocID="{587E71F5-E60E-4AC6-9F50-568DDEE723D1}" presName="root2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0BF3FFA0-9180-4D78-9140-F0BFED7A9334}" type="pres">
      <dgm:prSet presAssocID="{587E71F5-E60E-4AC6-9F50-568DDEE723D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726169-DCA7-482F-B10C-69F05E69A0D1}" type="pres">
      <dgm:prSet presAssocID="{587E71F5-E60E-4AC6-9F50-568DDEE723D1}" presName="level3hierChild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91654F-E3DB-418A-AFBF-0A611769C661}" type="pres">
      <dgm:prSet presAssocID="{1CB70870-5531-4DCB-9899-C51EA4A9813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765E440-BCDD-481A-AE27-1C8EBEBD1799}" type="pres">
      <dgm:prSet presAssocID="{1CB70870-5531-4DCB-9899-C51EA4A9813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00ABAE2-87D3-4D1A-B829-E647CCBFF170}" type="pres">
      <dgm:prSet presAssocID="{6861946D-759A-42D2-87F6-BCAAB4C17386}" presName="root2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0A1E4F90-F8F5-43C6-9C7A-9159CFFB19E3}" type="pres">
      <dgm:prSet presAssocID="{6861946D-759A-42D2-87F6-BCAAB4C1738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C96C12-03CB-433C-ACA9-B5DE11581EA9}" type="pres">
      <dgm:prSet presAssocID="{6861946D-759A-42D2-87F6-BCAAB4C17386}" presName="level3hierChild" presStyleCnt="0"/>
      <dgm:spPr>
        <a:scene3d>
          <a:camera prst="orthographicFront"/>
          <a:lightRig rig="threePt" dir="t"/>
        </a:scene3d>
        <a:sp3d>
          <a:bevelT prst="angle"/>
        </a:sp3d>
      </dgm:spPr>
    </dgm:pt>
  </dgm:ptLst>
  <dgm:cxnLst>
    <dgm:cxn modelId="{A52C4502-1110-4EF6-9A83-22C277A2E97F}" type="presOf" srcId="{3FF0AD28-8326-4343-B042-3ECD27CFBF27}" destId="{75AB2689-0B3B-4949-A017-285AF754AA30}" srcOrd="0" destOrd="0" presId="urn:microsoft.com/office/officeart/2008/layout/HorizontalMultiLevelHierarchy"/>
    <dgm:cxn modelId="{1C8236FE-8D70-4127-8D68-AEBB1AC7E65A}" type="presOf" srcId="{03389C04-B805-4B3A-8DE0-5900915899DD}" destId="{096F658A-F50D-45F9-B63F-231C759F47D1}" srcOrd="1" destOrd="0" presId="urn:microsoft.com/office/officeart/2008/layout/HorizontalMultiLevelHierarchy"/>
    <dgm:cxn modelId="{6CA3CA77-4EAE-4127-B473-10432BE6E4F8}" srcId="{037FD2D2-40DC-4DB5-8DB2-D50D46BFC9BB}" destId="{3FF0AD28-8326-4343-B042-3ECD27CFBF27}" srcOrd="0" destOrd="0" parTransId="{6337616D-3C0F-4CDE-8034-3F4483FDEC5C}" sibTransId="{9B95AB94-097A-4493-9ECB-78E974112A68}"/>
    <dgm:cxn modelId="{D377126A-6ADD-41AD-BD0C-126AD4A712B1}" srcId="{81540A1A-3B79-42E4-A618-28C8F372C194}" destId="{037FD2D2-40DC-4DB5-8DB2-D50D46BFC9BB}" srcOrd="0" destOrd="0" parTransId="{C6948339-86E6-4E38-AD58-5DFA68AE1ADB}" sibTransId="{892B8869-2AFB-4F9E-A022-65EFAF54B4D1}"/>
    <dgm:cxn modelId="{C0FB236B-20F4-4D9D-A14F-CE0F47E3C09E}" type="presOf" srcId="{03389C04-B805-4B3A-8DE0-5900915899DD}" destId="{53B63A6E-C48F-4D33-A499-13284A05BDA3}" srcOrd="0" destOrd="0" presId="urn:microsoft.com/office/officeart/2008/layout/HorizontalMultiLevelHierarchy"/>
    <dgm:cxn modelId="{4BE2A687-F79E-4494-A580-690F74A3FAC9}" type="presOf" srcId="{587E71F5-E60E-4AC6-9F50-568DDEE723D1}" destId="{0BF3FFA0-9180-4D78-9140-F0BFED7A9334}" srcOrd="0" destOrd="0" presId="urn:microsoft.com/office/officeart/2008/layout/HorizontalMultiLevelHierarchy"/>
    <dgm:cxn modelId="{D4E04161-7F5C-44BF-A791-0826400992D0}" type="presOf" srcId="{1CB70870-5531-4DCB-9899-C51EA4A9813F}" destId="{E765E440-BCDD-481A-AE27-1C8EBEBD1799}" srcOrd="1" destOrd="0" presId="urn:microsoft.com/office/officeart/2008/layout/HorizontalMultiLevelHierarchy"/>
    <dgm:cxn modelId="{0698E286-D578-4A54-A605-059A0A2FEAC9}" type="presOf" srcId="{6337616D-3C0F-4CDE-8034-3F4483FDEC5C}" destId="{5EBDFB0C-B156-4467-BB75-48BCF9C9A1D5}" srcOrd="0" destOrd="0" presId="urn:microsoft.com/office/officeart/2008/layout/HorizontalMultiLevelHierarchy"/>
    <dgm:cxn modelId="{B587B50E-DF7E-4971-AEF1-831ED42309B2}" type="presOf" srcId="{6337616D-3C0F-4CDE-8034-3F4483FDEC5C}" destId="{69F27711-8A79-4F87-9B7D-4C68AA5C415C}" srcOrd="1" destOrd="0" presId="urn:microsoft.com/office/officeart/2008/layout/HorizontalMultiLevelHierarchy"/>
    <dgm:cxn modelId="{5751E90D-DF8A-45B8-A767-793E81E683AC}" type="presOf" srcId="{81540A1A-3B79-42E4-A618-28C8F372C194}" destId="{B457F7C0-1EF2-420F-927F-5F46C3469765}" srcOrd="0" destOrd="0" presId="urn:microsoft.com/office/officeart/2008/layout/HorizontalMultiLevelHierarchy"/>
    <dgm:cxn modelId="{4B7FE216-722C-4DD6-8AFB-4C896EFF3023}" type="presOf" srcId="{6861946D-759A-42D2-87F6-BCAAB4C17386}" destId="{0A1E4F90-F8F5-43C6-9C7A-9159CFFB19E3}" srcOrd="0" destOrd="0" presId="urn:microsoft.com/office/officeart/2008/layout/HorizontalMultiLevelHierarchy"/>
    <dgm:cxn modelId="{AE2EBFD0-F529-42C0-9637-EF1B0A11CF0A}" type="presOf" srcId="{1CB70870-5531-4DCB-9899-C51EA4A9813F}" destId="{E691654F-E3DB-418A-AFBF-0A611769C661}" srcOrd="0" destOrd="0" presId="urn:microsoft.com/office/officeart/2008/layout/HorizontalMultiLevelHierarchy"/>
    <dgm:cxn modelId="{C5041CBF-D869-4574-BD95-53216931D527}" srcId="{037FD2D2-40DC-4DB5-8DB2-D50D46BFC9BB}" destId="{6861946D-759A-42D2-87F6-BCAAB4C17386}" srcOrd="2" destOrd="0" parTransId="{1CB70870-5531-4DCB-9899-C51EA4A9813F}" sibTransId="{13A421E9-E4C6-4796-9D73-1F09EA8E5D7B}"/>
    <dgm:cxn modelId="{E60DC095-38A0-4D89-AA3D-143B3DCC5313}" type="presOf" srcId="{037FD2D2-40DC-4DB5-8DB2-D50D46BFC9BB}" destId="{EB2D13A8-3E01-4243-ACE8-CEA2D2F14D71}" srcOrd="0" destOrd="0" presId="urn:microsoft.com/office/officeart/2008/layout/HorizontalMultiLevelHierarchy"/>
    <dgm:cxn modelId="{BBA8AA58-8980-477E-A494-8630167CC81D}" srcId="{037FD2D2-40DC-4DB5-8DB2-D50D46BFC9BB}" destId="{587E71F5-E60E-4AC6-9F50-568DDEE723D1}" srcOrd="1" destOrd="0" parTransId="{03389C04-B805-4B3A-8DE0-5900915899DD}" sibTransId="{D27EDEF6-1B0F-45C3-B0A2-1E516E84A769}"/>
    <dgm:cxn modelId="{18B15452-9F4E-47A8-9798-188B0A5E8C46}" type="presParOf" srcId="{B457F7C0-1EF2-420F-927F-5F46C3469765}" destId="{7A7A5EAD-F021-4C4A-AD62-AF2798945D81}" srcOrd="0" destOrd="0" presId="urn:microsoft.com/office/officeart/2008/layout/HorizontalMultiLevelHierarchy"/>
    <dgm:cxn modelId="{1B98D9EF-BB7F-47A5-B02F-5443E12E6491}" type="presParOf" srcId="{7A7A5EAD-F021-4C4A-AD62-AF2798945D81}" destId="{EB2D13A8-3E01-4243-ACE8-CEA2D2F14D71}" srcOrd="0" destOrd="0" presId="urn:microsoft.com/office/officeart/2008/layout/HorizontalMultiLevelHierarchy"/>
    <dgm:cxn modelId="{8E21CDBF-FD7B-40C2-BFE3-7A3A042C6C48}" type="presParOf" srcId="{7A7A5EAD-F021-4C4A-AD62-AF2798945D81}" destId="{CB3049F5-A10F-4724-B4D8-AAE1AA404250}" srcOrd="1" destOrd="0" presId="urn:microsoft.com/office/officeart/2008/layout/HorizontalMultiLevelHierarchy"/>
    <dgm:cxn modelId="{38D2440A-33AE-4C9E-9D33-763E28D82C9C}" type="presParOf" srcId="{CB3049F5-A10F-4724-B4D8-AAE1AA404250}" destId="{5EBDFB0C-B156-4467-BB75-48BCF9C9A1D5}" srcOrd="0" destOrd="0" presId="urn:microsoft.com/office/officeart/2008/layout/HorizontalMultiLevelHierarchy"/>
    <dgm:cxn modelId="{0810FF79-BD18-4640-AA04-5CBCEA2B71C7}" type="presParOf" srcId="{5EBDFB0C-B156-4467-BB75-48BCF9C9A1D5}" destId="{69F27711-8A79-4F87-9B7D-4C68AA5C415C}" srcOrd="0" destOrd="0" presId="urn:microsoft.com/office/officeart/2008/layout/HorizontalMultiLevelHierarchy"/>
    <dgm:cxn modelId="{95F31018-8AE7-4338-9512-EBD95ABD4DB1}" type="presParOf" srcId="{CB3049F5-A10F-4724-B4D8-AAE1AA404250}" destId="{87CFF381-86A5-4461-A6FA-C8C529281532}" srcOrd="1" destOrd="0" presId="urn:microsoft.com/office/officeart/2008/layout/HorizontalMultiLevelHierarchy"/>
    <dgm:cxn modelId="{2250FBE9-11B8-464A-AB59-20D7ECD4C302}" type="presParOf" srcId="{87CFF381-86A5-4461-A6FA-C8C529281532}" destId="{75AB2689-0B3B-4949-A017-285AF754AA30}" srcOrd="0" destOrd="0" presId="urn:microsoft.com/office/officeart/2008/layout/HorizontalMultiLevelHierarchy"/>
    <dgm:cxn modelId="{3206C5F8-9F65-4BF8-98C7-3AF5C5121BE8}" type="presParOf" srcId="{87CFF381-86A5-4461-A6FA-C8C529281532}" destId="{FC411CDE-1EE7-455A-A278-4E390538665F}" srcOrd="1" destOrd="0" presId="urn:microsoft.com/office/officeart/2008/layout/HorizontalMultiLevelHierarchy"/>
    <dgm:cxn modelId="{A8C64EDA-0B3E-4B55-B02F-AEA6B13C50BE}" type="presParOf" srcId="{CB3049F5-A10F-4724-B4D8-AAE1AA404250}" destId="{53B63A6E-C48F-4D33-A499-13284A05BDA3}" srcOrd="2" destOrd="0" presId="urn:microsoft.com/office/officeart/2008/layout/HorizontalMultiLevelHierarchy"/>
    <dgm:cxn modelId="{C04F7961-2A3D-4623-8BAE-784074CA6548}" type="presParOf" srcId="{53B63A6E-C48F-4D33-A499-13284A05BDA3}" destId="{096F658A-F50D-45F9-B63F-231C759F47D1}" srcOrd="0" destOrd="0" presId="urn:microsoft.com/office/officeart/2008/layout/HorizontalMultiLevelHierarchy"/>
    <dgm:cxn modelId="{07293C50-379B-4946-9F34-DA52D7538F60}" type="presParOf" srcId="{CB3049F5-A10F-4724-B4D8-AAE1AA404250}" destId="{CDA61438-9B84-4353-8207-0B4418B12C76}" srcOrd="3" destOrd="0" presId="urn:microsoft.com/office/officeart/2008/layout/HorizontalMultiLevelHierarchy"/>
    <dgm:cxn modelId="{F8197E9F-06B7-4FFE-882F-1A4EEE18B361}" type="presParOf" srcId="{CDA61438-9B84-4353-8207-0B4418B12C76}" destId="{0BF3FFA0-9180-4D78-9140-F0BFED7A9334}" srcOrd="0" destOrd="0" presId="urn:microsoft.com/office/officeart/2008/layout/HorizontalMultiLevelHierarchy"/>
    <dgm:cxn modelId="{46F26453-C3B8-40FE-9803-1600A5D0C4FA}" type="presParOf" srcId="{CDA61438-9B84-4353-8207-0B4418B12C76}" destId="{D6726169-DCA7-482F-B10C-69F05E69A0D1}" srcOrd="1" destOrd="0" presId="urn:microsoft.com/office/officeart/2008/layout/HorizontalMultiLevelHierarchy"/>
    <dgm:cxn modelId="{80CF3352-FDE6-41B3-B88C-11E61618C69A}" type="presParOf" srcId="{CB3049F5-A10F-4724-B4D8-AAE1AA404250}" destId="{E691654F-E3DB-418A-AFBF-0A611769C661}" srcOrd="4" destOrd="0" presId="urn:microsoft.com/office/officeart/2008/layout/HorizontalMultiLevelHierarchy"/>
    <dgm:cxn modelId="{E20E2A33-9EBD-4D15-AA0C-692DF76D69F6}" type="presParOf" srcId="{E691654F-E3DB-418A-AFBF-0A611769C661}" destId="{E765E440-BCDD-481A-AE27-1C8EBEBD1799}" srcOrd="0" destOrd="0" presId="urn:microsoft.com/office/officeart/2008/layout/HorizontalMultiLevelHierarchy"/>
    <dgm:cxn modelId="{835D21DB-E9EA-4F7A-BDFD-D02B75DA36E4}" type="presParOf" srcId="{CB3049F5-A10F-4724-B4D8-AAE1AA404250}" destId="{600ABAE2-87D3-4D1A-B829-E647CCBFF170}" srcOrd="5" destOrd="0" presId="urn:microsoft.com/office/officeart/2008/layout/HorizontalMultiLevelHierarchy"/>
    <dgm:cxn modelId="{3DE96E8B-0384-4A28-954E-1EC468A956B2}" type="presParOf" srcId="{600ABAE2-87D3-4D1A-B829-E647CCBFF170}" destId="{0A1E4F90-F8F5-43C6-9C7A-9159CFFB19E3}" srcOrd="0" destOrd="0" presId="urn:microsoft.com/office/officeart/2008/layout/HorizontalMultiLevelHierarchy"/>
    <dgm:cxn modelId="{73A6EB4C-D21D-47DE-850A-386B3924AA6C}" type="presParOf" srcId="{600ABAE2-87D3-4D1A-B829-E647CCBFF170}" destId="{76C96C12-03CB-433C-ACA9-B5DE11581E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40A1A-3B79-42E4-A618-28C8F372C19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7FD2D2-40DC-4DB5-8DB2-D50D46BFC9BB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2 квартал</a:t>
          </a:r>
        </a:p>
      </dgm:t>
    </dgm:pt>
    <dgm:pt modelId="{C6948339-86E6-4E38-AD58-5DFA68AE1ADB}" type="parTrans" cxnId="{D377126A-6ADD-41AD-BD0C-126AD4A712B1}">
      <dgm:prSet/>
      <dgm:spPr/>
      <dgm:t>
        <a:bodyPr/>
        <a:lstStyle/>
        <a:p>
          <a:endParaRPr lang="ru-RU"/>
        </a:p>
      </dgm:t>
    </dgm:pt>
    <dgm:pt modelId="{892B8869-2AFB-4F9E-A022-65EFAF54B4D1}" type="sibTrans" cxnId="{D377126A-6ADD-41AD-BD0C-126AD4A712B1}">
      <dgm:prSet/>
      <dgm:spPr/>
      <dgm:t>
        <a:bodyPr/>
        <a:lstStyle/>
        <a:p>
          <a:endParaRPr lang="ru-RU"/>
        </a:p>
      </dgm:t>
    </dgm:pt>
    <dgm:pt modelId="{3FF0AD28-8326-4343-B042-3ECD27CFBF27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НПК педагогов техникума</a:t>
          </a:r>
        </a:p>
      </dgm:t>
    </dgm:pt>
    <dgm:pt modelId="{6337616D-3C0F-4CDE-8034-3F4483FDEC5C}" type="parTrans" cxnId="{6CA3CA77-4EAE-4127-B473-10432BE6E4F8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9B95AB94-097A-4493-9ECB-78E974112A68}" type="sibTrans" cxnId="{6CA3CA77-4EAE-4127-B473-10432BE6E4F8}">
      <dgm:prSet/>
      <dgm:spPr/>
      <dgm:t>
        <a:bodyPr/>
        <a:lstStyle/>
        <a:p>
          <a:endParaRPr lang="ru-RU"/>
        </a:p>
      </dgm:t>
    </dgm:pt>
    <dgm:pt modelId="{587E71F5-E60E-4AC6-9F50-568DDEE723D1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Конкурс методических разработок»</a:t>
          </a:r>
        </a:p>
      </dgm:t>
    </dgm:pt>
    <dgm:pt modelId="{03389C04-B805-4B3A-8DE0-5900915899DD}" type="parTrans" cxnId="{BBA8AA58-8980-477E-A494-8630167CC81D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D27EDEF6-1B0F-45C3-B0A2-1E516E84A769}" type="sibTrans" cxnId="{BBA8AA58-8980-477E-A494-8630167CC81D}">
      <dgm:prSet/>
      <dgm:spPr/>
      <dgm:t>
        <a:bodyPr/>
        <a:lstStyle/>
        <a:p>
          <a:endParaRPr lang="ru-RU"/>
        </a:p>
      </dgm:t>
    </dgm:pt>
    <dgm:pt modelId="{6861946D-759A-42D2-87F6-BCAAB4C17386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Методический кейс «Педагогический дуэт»</a:t>
          </a:r>
        </a:p>
      </dgm:t>
    </dgm:pt>
    <dgm:pt modelId="{1CB70870-5531-4DCB-9899-C51EA4A9813F}" type="parTrans" cxnId="{C5041CBF-D869-4574-BD95-53216931D527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13A421E9-E4C6-4796-9D73-1F09EA8E5D7B}" type="sibTrans" cxnId="{C5041CBF-D869-4574-BD95-53216931D527}">
      <dgm:prSet/>
      <dgm:spPr/>
      <dgm:t>
        <a:bodyPr/>
        <a:lstStyle/>
        <a:p>
          <a:endParaRPr lang="ru-RU"/>
        </a:p>
      </dgm:t>
    </dgm:pt>
    <dgm:pt modelId="{B457F7C0-1EF2-420F-927F-5F46C3469765}" type="pres">
      <dgm:prSet presAssocID="{81540A1A-3B79-42E4-A618-28C8F372C19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A5EAD-F021-4C4A-AD62-AF2798945D81}" type="pres">
      <dgm:prSet presAssocID="{037FD2D2-40DC-4DB5-8DB2-D50D46BFC9BB}" presName="root1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B2D13A8-3E01-4243-ACE8-CEA2D2F14D71}" type="pres">
      <dgm:prSet presAssocID="{037FD2D2-40DC-4DB5-8DB2-D50D46BFC9BB}" presName="LevelOneTextNode" presStyleLbl="node0" presStyleIdx="0" presStyleCnt="1" custLinFactNeighborX="-3632" custLinFactNeighborY="-2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3049F5-A10F-4724-B4D8-AAE1AA404250}" type="pres">
      <dgm:prSet presAssocID="{037FD2D2-40DC-4DB5-8DB2-D50D46BFC9BB}" presName="level2hierChild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5EBDFB0C-B156-4467-BB75-48BCF9C9A1D5}" type="pres">
      <dgm:prSet presAssocID="{6337616D-3C0F-4CDE-8034-3F4483FDEC5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9F27711-8A79-4F87-9B7D-4C68AA5C415C}" type="pres">
      <dgm:prSet presAssocID="{6337616D-3C0F-4CDE-8034-3F4483FDEC5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7CFF381-86A5-4461-A6FA-C8C529281532}" type="pres">
      <dgm:prSet presAssocID="{3FF0AD28-8326-4343-B042-3ECD27CFBF27}" presName="root2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5AB2689-0B3B-4949-A017-285AF754AA30}" type="pres">
      <dgm:prSet presAssocID="{3FF0AD28-8326-4343-B042-3ECD27CFBF2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411CDE-1EE7-455A-A278-4E390538665F}" type="pres">
      <dgm:prSet presAssocID="{3FF0AD28-8326-4343-B042-3ECD27CFBF27}" presName="level3hierChild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53B63A6E-C48F-4D33-A499-13284A05BDA3}" type="pres">
      <dgm:prSet presAssocID="{03389C04-B805-4B3A-8DE0-5900915899D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96F658A-F50D-45F9-B63F-231C759F47D1}" type="pres">
      <dgm:prSet presAssocID="{03389C04-B805-4B3A-8DE0-5900915899D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DA61438-9B84-4353-8207-0B4418B12C76}" type="pres">
      <dgm:prSet presAssocID="{587E71F5-E60E-4AC6-9F50-568DDEE723D1}" presName="root2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0BF3FFA0-9180-4D78-9140-F0BFED7A9334}" type="pres">
      <dgm:prSet presAssocID="{587E71F5-E60E-4AC6-9F50-568DDEE723D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726169-DCA7-482F-B10C-69F05E69A0D1}" type="pres">
      <dgm:prSet presAssocID="{587E71F5-E60E-4AC6-9F50-568DDEE723D1}" presName="level3hierChild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91654F-E3DB-418A-AFBF-0A611769C661}" type="pres">
      <dgm:prSet presAssocID="{1CB70870-5531-4DCB-9899-C51EA4A9813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765E440-BCDD-481A-AE27-1C8EBEBD1799}" type="pres">
      <dgm:prSet presAssocID="{1CB70870-5531-4DCB-9899-C51EA4A9813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00ABAE2-87D3-4D1A-B829-E647CCBFF170}" type="pres">
      <dgm:prSet presAssocID="{6861946D-759A-42D2-87F6-BCAAB4C17386}" presName="root2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0A1E4F90-F8F5-43C6-9C7A-9159CFFB19E3}" type="pres">
      <dgm:prSet presAssocID="{6861946D-759A-42D2-87F6-BCAAB4C1738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C96C12-03CB-433C-ACA9-B5DE11581EA9}" type="pres">
      <dgm:prSet presAssocID="{6861946D-759A-42D2-87F6-BCAAB4C17386}" presName="level3hierChild" presStyleCnt="0"/>
      <dgm:spPr>
        <a:scene3d>
          <a:camera prst="orthographicFront"/>
          <a:lightRig rig="threePt" dir="t"/>
        </a:scene3d>
        <a:sp3d>
          <a:bevelT prst="angle"/>
        </a:sp3d>
      </dgm:spPr>
    </dgm:pt>
  </dgm:ptLst>
  <dgm:cxnLst>
    <dgm:cxn modelId="{A52C4502-1110-4EF6-9A83-22C277A2E97F}" type="presOf" srcId="{3FF0AD28-8326-4343-B042-3ECD27CFBF27}" destId="{75AB2689-0B3B-4949-A017-285AF754AA30}" srcOrd="0" destOrd="0" presId="urn:microsoft.com/office/officeart/2008/layout/HorizontalMultiLevelHierarchy"/>
    <dgm:cxn modelId="{1C8236FE-8D70-4127-8D68-AEBB1AC7E65A}" type="presOf" srcId="{03389C04-B805-4B3A-8DE0-5900915899DD}" destId="{096F658A-F50D-45F9-B63F-231C759F47D1}" srcOrd="1" destOrd="0" presId="urn:microsoft.com/office/officeart/2008/layout/HorizontalMultiLevelHierarchy"/>
    <dgm:cxn modelId="{6CA3CA77-4EAE-4127-B473-10432BE6E4F8}" srcId="{037FD2D2-40DC-4DB5-8DB2-D50D46BFC9BB}" destId="{3FF0AD28-8326-4343-B042-3ECD27CFBF27}" srcOrd="0" destOrd="0" parTransId="{6337616D-3C0F-4CDE-8034-3F4483FDEC5C}" sibTransId="{9B95AB94-097A-4493-9ECB-78E974112A68}"/>
    <dgm:cxn modelId="{D377126A-6ADD-41AD-BD0C-126AD4A712B1}" srcId="{81540A1A-3B79-42E4-A618-28C8F372C194}" destId="{037FD2D2-40DC-4DB5-8DB2-D50D46BFC9BB}" srcOrd="0" destOrd="0" parTransId="{C6948339-86E6-4E38-AD58-5DFA68AE1ADB}" sibTransId="{892B8869-2AFB-4F9E-A022-65EFAF54B4D1}"/>
    <dgm:cxn modelId="{C0FB236B-20F4-4D9D-A14F-CE0F47E3C09E}" type="presOf" srcId="{03389C04-B805-4B3A-8DE0-5900915899DD}" destId="{53B63A6E-C48F-4D33-A499-13284A05BDA3}" srcOrd="0" destOrd="0" presId="urn:microsoft.com/office/officeart/2008/layout/HorizontalMultiLevelHierarchy"/>
    <dgm:cxn modelId="{4BE2A687-F79E-4494-A580-690F74A3FAC9}" type="presOf" srcId="{587E71F5-E60E-4AC6-9F50-568DDEE723D1}" destId="{0BF3FFA0-9180-4D78-9140-F0BFED7A9334}" srcOrd="0" destOrd="0" presId="urn:microsoft.com/office/officeart/2008/layout/HorizontalMultiLevelHierarchy"/>
    <dgm:cxn modelId="{D4E04161-7F5C-44BF-A791-0826400992D0}" type="presOf" srcId="{1CB70870-5531-4DCB-9899-C51EA4A9813F}" destId="{E765E440-BCDD-481A-AE27-1C8EBEBD1799}" srcOrd="1" destOrd="0" presId="urn:microsoft.com/office/officeart/2008/layout/HorizontalMultiLevelHierarchy"/>
    <dgm:cxn modelId="{0698E286-D578-4A54-A605-059A0A2FEAC9}" type="presOf" srcId="{6337616D-3C0F-4CDE-8034-3F4483FDEC5C}" destId="{5EBDFB0C-B156-4467-BB75-48BCF9C9A1D5}" srcOrd="0" destOrd="0" presId="urn:microsoft.com/office/officeart/2008/layout/HorizontalMultiLevelHierarchy"/>
    <dgm:cxn modelId="{B587B50E-DF7E-4971-AEF1-831ED42309B2}" type="presOf" srcId="{6337616D-3C0F-4CDE-8034-3F4483FDEC5C}" destId="{69F27711-8A79-4F87-9B7D-4C68AA5C415C}" srcOrd="1" destOrd="0" presId="urn:microsoft.com/office/officeart/2008/layout/HorizontalMultiLevelHierarchy"/>
    <dgm:cxn modelId="{5751E90D-DF8A-45B8-A767-793E81E683AC}" type="presOf" srcId="{81540A1A-3B79-42E4-A618-28C8F372C194}" destId="{B457F7C0-1EF2-420F-927F-5F46C3469765}" srcOrd="0" destOrd="0" presId="urn:microsoft.com/office/officeart/2008/layout/HorizontalMultiLevelHierarchy"/>
    <dgm:cxn modelId="{4B7FE216-722C-4DD6-8AFB-4C896EFF3023}" type="presOf" srcId="{6861946D-759A-42D2-87F6-BCAAB4C17386}" destId="{0A1E4F90-F8F5-43C6-9C7A-9159CFFB19E3}" srcOrd="0" destOrd="0" presId="urn:microsoft.com/office/officeart/2008/layout/HorizontalMultiLevelHierarchy"/>
    <dgm:cxn modelId="{AE2EBFD0-F529-42C0-9637-EF1B0A11CF0A}" type="presOf" srcId="{1CB70870-5531-4DCB-9899-C51EA4A9813F}" destId="{E691654F-E3DB-418A-AFBF-0A611769C661}" srcOrd="0" destOrd="0" presId="urn:microsoft.com/office/officeart/2008/layout/HorizontalMultiLevelHierarchy"/>
    <dgm:cxn modelId="{C5041CBF-D869-4574-BD95-53216931D527}" srcId="{037FD2D2-40DC-4DB5-8DB2-D50D46BFC9BB}" destId="{6861946D-759A-42D2-87F6-BCAAB4C17386}" srcOrd="2" destOrd="0" parTransId="{1CB70870-5531-4DCB-9899-C51EA4A9813F}" sibTransId="{13A421E9-E4C6-4796-9D73-1F09EA8E5D7B}"/>
    <dgm:cxn modelId="{E60DC095-38A0-4D89-AA3D-143B3DCC5313}" type="presOf" srcId="{037FD2D2-40DC-4DB5-8DB2-D50D46BFC9BB}" destId="{EB2D13A8-3E01-4243-ACE8-CEA2D2F14D71}" srcOrd="0" destOrd="0" presId="urn:microsoft.com/office/officeart/2008/layout/HorizontalMultiLevelHierarchy"/>
    <dgm:cxn modelId="{BBA8AA58-8980-477E-A494-8630167CC81D}" srcId="{037FD2D2-40DC-4DB5-8DB2-D50D46BFC9BB}" destId="{587E71F5-E60E-4AC6-9F50-568DDEE723D1}" srcOrd="1" destOrd="0" parTransId="{03389C04-B805-4B3A-8DE0-5900915899DD}" sibTransId="{D27EDEF6-1B0F-45C3-B0A2-1E516E84A769}"/>
    <dgm:cxn modelId="{18B15452-9F4E-47A8-9798-188B0A5E8C46}" type="presParOf" srcId="{B457F7C0-1EF2-420F-927F-5F46C3469765}" destId="{7A7A5EAD-F021-4C4A-AD62-AF2798945D81}" srcOrd="0" destOrd="0" presId="urn:microsoft.com/office/officeart/2008/layout/HorizontalMultiLevelHierarchy"/>
    <dgm:cxn modelId="{1B98D9EF-BB7F-47A5-B02F-5443E12E6491}" type="presParOf" srcId="{7A7A5EAD-F021-4C4A-AD62-AF2798945D81}" destId="{EB2D13A8-3E01-4243-ACE8-CEA2D2F14D71}" srcOrd="0" destOrd="0" presId="urn:microsoft.com/office/officeart/2008/layout/HorizontalMultiLevelHierarchy"/>
    <dgm:cxn modelId="{8E21CDBF-FD7B-40C2-BFE3-7A3A042C6C48}" type="presParOf" srcId="{7A7A5EAD-F021-4C4A-AD62-AF2798945D81}" destId="{CB3049F5-A10F-4724-B4D8-AAE1AA404250}" srcOrd="1" destOrd="0" presId="urn:microsoft.com/office/officeart/2008/layout/HorizontalMultiLevelHierarchy"/>
    <dgm:cxn modelId="{38D2440A-33AE-4C9E-9D33-763E28D82C9C}" type="presParOf" srcId="{CB3049F5-A10F-4724-B4D8-AAE1AA404250}" destId="{5EBDFB0C-B156-4467-BB75-48BCF9C9A1D5}" srcOrd="0" destOrd="0" presId="urn:microsoft.com/office/officeart/2008/layout/HorizontalMultiLevelHierarchy"/>
    <dgm:cxn modelId="{0810FF79-BD18-4640-AA04-5CBCEA2B71C7}" type="presParOf" srcId="{5EBDFB0C-B156-4467-BB75-48BCF9C9A1D5}" destId="{69F27711-8A79-4F87-9B7D-4C68AA5C415C}" srcOrd="0" destOrd="0" presId="urn:microsoft.com/office/officeart/2008/layout/HorizontalMultiLevelHierarchy"/>
    <dgm:cxn modelId="{95F31018-8AE7-4338-9512-EBD95ABD4DB1}" type="presParOf" srcId="{CB3049F5-A10F-4724-B4D8-AAE1AA404250}" destId="{87CFF381-86A5-4461-A6FA-C8C529281532}" srcOrd="1" destOrd="0" presId="urn:microsoft.com/office/officeart/2008/layout/HorizontalMultiLevelHierarchy"/>
    <dgm:cxn modelId="{2250FBE9-11B8-464A-AB59-20D7ECD4C302}" type="presParOf" srcId="{87CFF381-86A5-4461-A6FA-C8C529281532}" destId="{75AB2689-0B3B-4949-A017-285AF754AA30}" srcOrd="0" destOrd="0" presId="urn:microsoft.com/office/officeart/2008/layout/HorizontalMultiLevelHierarchy"/>
    <dgm:cxn modelId="{3206C5F8-9F65-4BF8-98C7-3AF5C5121BE8}" type="presParOf" srcId="{87CFF381-86A5-4461-A6FA-C8C529281532}" destId="{FC411CDE-1EE7-455A-A278-4E390538665F}" srcOrd="1" destOrd="0" presId="urn:microsoft.com/office/officeart/2008/layout/HorizontalMultiLevelHierarchy"/>
    <dgm:cxn modelId="{A8C64EDA-0B3E-4B55-B02F-AEA6B13C50BE}" type="presParOf" srcId="{CB3049F5-A10F-4724-B4D8-AAE1AA404250}" destId="{53B63A6E-C48F-4D33-A499-13284A05BDA3}" srcOrd="2" destOrd="0" presId="urn:microsoft.com/office/officeart/2008/layout/HorizontalMultiLevelHierarchy"/>
    <dgm:cxn modelId="{C04F7961-2A3D-4623-8BAE-784074CA6548}" type="presParOf" srcId="{53B63A6E-C48F-4D33-A499-13284A05BDA3}" destId="{096F658A-F50D-45F9-B63F-231C759F47D1}" srcOrd="0" destOrd="0" presId="urn:microsoft.com/office/officeart/2008/layout/HorizontalMultiLevelHierarchy"/>
    <dgm:cxn modelId="{07293C50-379B-4946-9F34-DA52D7538F60}" type="presParOf" srcId="{CB3049F5-A10F-4724-B4D8-AAE1AA404250}" destId="{CDA61438-9B84-4353-8207-0B4418B12C76}" srcOrd="3" destOrd="0" presId="urn:microsoft.com/office/officeart/2008/layout/HorizontalMultiLevelHierarchy"/>
    <dgm:cxn modelId="{F8197E9F-06B7-4FFE-882F-1A4EEE18B361}" type="presParOf" srcId="{CDA61438-9B84-4353-8207-0B4418B12C76}" destId="{0BF3FFA0-9180-4D78-9140-F0BFED7A9334}" srcOrd="0" destOrd="0" presId="urn:microsoft.com/office/officeart/2008/layout/HorizontalMultiLevelHierarchy"/>
    <dgm:cxn modelId="{46F26453-C3B8-40FE-9803-1600A5D0C4FA}" type="presParOf" srcId="{CDA61438-9B84-4353-8207-0B4418B12C76}" destId="{D6726169-DCA7-482F-B10C-69F05E69A0D1}" srcOrd="1" destOrd="0" presId="urn:microsoft.com/office/officeart/2008/layout/HorizontalMultiLevelHierarchy"/>
    <dgm:cxn modelId="{80CF3352-FDE6-41B3-B88C-11E61618C69A}" type="presParOf" srcId="{CB3049F5-A10F-4724-B4D8-AAE1AA404250}" destId="{E691654F-E3DB-418A-AFBF-0A611769C661}" srcOrd="4" destOrd="0" presId="urn:microsoft.com/office/officeart/2008/layout/HorizontalMultiLevelHierarchy"/>
    <dgm:cxn modelId="{E20E2A33-9EBD-4D15-AA0C-692DF76D69F6}" type="presParOf" srcId="{E691654F-E3DB-418A-AFBF-0A611769C661}" destId="{E765E440-BCDD-481A-AE27-1C8EBEBD1799}" srcOrd="0" destOrd="0" presId="urn:microsoft.com/office/officeart/2008/layout/HorizontalMultiLevelHierarchy"/>
    <dgm:cxn modelId="{835D21DB-E9EA-4F7A-BDFD-D02B75DA36E4}" type="presParOf" srcId="{CB3049F5-A10F-4724-B4D8-AAE1AA404250}" destId="{600ABAE2-87D3-4D1A-B829-E647CCBFF170}" srcOrd="5" destOrd="0" presId="urn:microsoft.com/office/officeart/2008/layout/HorizontalMultiLevelHierarchy"/>
    <dgm:cxn modelId="{3DE96E8B-0384-4A28-954E-1EC468A956B2}" type="presParOf" srcId="{600ABAE2-87D3-4D1A-B829-E647CCBFF170}" destId="{0A1E4F90-F8F5-43C6-9C7A-9159CFFB19E3}" srcOrd="0" destOrd="0" presId="urn:microsoft.com/office/officeart/2008/layout/HorizontalMultiLevelHierarchy"/>
    <dgm:cxn modelId="{73A6EB4C-D21D-47DE-850A-386B3924AA6C}" type="presParOf" srcId="{600ABAE2-87D3-4D1A-B829-E647CCBFF170}" destId="{76C96C12-03CB-433C-ACA9-B5DE11581E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540A1A-3B79-42E4-A618-28C8F372C19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7FD2D2-40DC-4DB5-8DB2-D50D46BFC9BB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3 квартал</a:t>
          </a:r>
        </a:p>
      </dgm:t>
    </dgm:pt>
    <dgm:pt modelId="{C6948339-86E6-4E38-AD58-5DFA68AE1ADB}" type="parTrans" cxnId="{D377126A-6ADD-41AD-BD0C-126AD4A712B1}">
      <dgm:prSet/>
      <dgm:spPr/>
      <dgm:t>
        <a:bodyPr/>
        <a:lstStyle/>
        <a:p>
          <a:endParaRPr lang="ru-RU"/>
        </a:p>
      </dgm:t>
    </dgm:pt>
    <dgm:pt modelId="{892B8869-2AFB-4F9E-A022-65EFAF54B4D1}" type="sibTrans" cxnId="{D377126A-6ADD-41AD-BD0C-126AD4A712B1}">
      <dgm:prSet/>
      <dgm:spPr/>
      <dgm:t>
        <a:bodyPr/>
        <a:lstStyle/>
        <a:p>
          <a:endParaRPr lang="ru-RU"/>
        </a:p>
      </dgm:t>
    </dgm:pt>
    <dgm:pt modelId="{3FF0AD28-8326-4343-B042-3ECD27CFBF27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Трансляция информации о педагогах в сети интернет</a:t>
          </a:r>
        </a:p>
      </dgm:t>
    </dgm:pt>
    <dgm:pt modelId="{6337616D-3C0F-4CDE-8034-3F4483FDEC5C}" type="parTrans" cxnId="{6CA3CA77-4EAE-4127-B473-10432BE6E4F8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9B95AB94-097A-4493-9ECB-78E974112A68}" type="sibTrans" cxnId="{6CA3CA77-4EAE-4127-B473-10432BE6E4F8}">
      <dgm:prSet/>
      <dgm:spPr/>
      <dgm:t>
        <a:bodyPr/>
        <a:lstStyle/>
        <a:p>
          <a:endParaRPr lang="ru-RU"/>
        </a:p>
      </dgm:t>
    </dgm:pt>
    <dgm:pt modelId="{587E71F5-E60E-4AC6-9F50-568DDEE723D1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Фотоконкурс «Учитель в кадре»</a:t>
          </a:r>
        </a:p>
      </dgm:t>
    </dgm:pt>
    <dgm:pt modelId="{03389C04-B805-4B3A-8DE0-5900915899DD}" type="parTrans" cxnId="{BBA8AA58-8980-477E-A494-8630167CC81D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D27EDEF6-1B0F-45C3-B0A2-1E516E84A769}" type="sibTrans" cxnId="{BBA8AA58-8980-477E-A494-8630167CC81D}">
      <dgm:prSet/>
      <dgm:spPr/>
      <dgm:t>
        <a:bodyPr/>
        <a:lstStyle/>
        <a:p>
          <a:endParaRPr lang="ru-RU"/>
        </a:p>
      </dgm:t>
    </dgm:pt>
    <dgm:pt modelId="{B457F7C0-1EF2-420F-927F-5F46C3469765}" type="pres">
      <dgm:prSet presAssocID="{81540A1A-3B79-42E4-A618-28C8F372C19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A5EAD-F021-4C4A-AD62-AF2798945D81}" type="pres">
      <dgm:prSet presAssocID="{037FD2D2-40DC-4DB5-8DB2-D50D46BFC9BB}" presName="root1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B2D13A8-3E01-4243-ACE8-CEA2D2F14D71}" type="pres">
      <dgm:prSet presAssocID="{037FD2D2-40DC-4DB5-8DB2-D50D46BFC9BB}" presName="LevelOneTextNode" presStyleLbl="node0" presStyleIdx="0" presStyleCnt="1" custLinFactNeighborX="-1388" custLinFactNeighborY="-1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3049F5-A10F-4724-B4D8-AAE1AA404250}" type="pres">
      <dgm:prSet presAssocID="{037FD2D2-40DC-4DB5-8DB2-D50D46BFC9BB}" presName="level2hierChild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5EBDFB0C-B156-4467-BB75-48BCF9C9A1D5}" type="pres">
      <dgm:prSet presAssocID="{6337616D-3C0F-4CDE-8034-3F4483FDEC5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9F27711-8A79-4F87-9B7D-4C68AA5C415C}" type="pres">
      <dgm:prSet presAssocID="{6337616D-3C0F-4CDE-8034-3F4483FDEC5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87CFF381-86A5-4461-A6FA-C8C529281532}" type="pres">
      <dgm:prSet presAssocID="{3FF0AD28-8326-4343-B042-3ECD27CFBF27}" presName="root2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5AB2689-0B3B-4949-A017-285AF754AA30}" type="pres">
      <dgm:prSet presAssocID="{3FF0AD28-8326-4343-B042-3ECD27CFBF2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411CDE-1EE7-455A-A278-4E390538665F}" type="pres">
      <dgm:prSet presAssocID="{3FF0AD28-8326-4343-B042-3ECD27CFBF27}" presName="level3hierChild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53B63A6E-C48F-4D33-A499-13284A05BDA3}" type="pres">
      <dgm:prSet presAssocID="{03389C04-B805-4B3A-8DE0-5900915899DD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96F658A-F50D-45F9-B63F-231C759F47D1}" type="pres">
      <dgm:prSet presAssocID="{03389C04-B805-4B3A-8DE0-5900915899D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DA61438-9B84-4353-8207-0B4418B12C76}" type="pres">
      <dgm:prSet presAssocID="{587E71F5-E60E-4AC6-9F50-568DDEE723D1}" presName="root2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0BF3FFA0-9180-4D78-9140-F0BFED7A9334}" type="pres">
      <dgm:prSet presAssocID="{587E71F5-E60E-4AC6-9F50-568DDEE723D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726169-DCA7-482F-B10C-69F05E69A0D1}" type="pres">
      <dgm:prSet presAssocID="{587E71F5-E60E-4AC6-9F50-568DDEE723D1}" presName="level3hierChild" presStyleCnt="0"/>
      <dgm:spPr>
        <a:scene3d>
          <a:camera prst="orthographicFront"/>
          <a:lightRig rig="threePt" dir="t"/>
        </a:scene3d>
        <a:sp3d>
          <a:bevelT prst="angle"/>
        </a:sp3d>
      </dgm:spPr>
    </dgm:pt>
  </dgm:ptLst>
  <dgm:cxnLst>
    <dgm:cxn modelId="{A52C4502-1110-4EF6-9A83-22C277A2E97F}" type="presOf" srcId="{3FF0AD28-8326-4343-B042-3ECD27CFBF27}" destId="{75AB2689-0B3B-4949-A017-285AF754AA30}" srcOrd="0" destOrd="0" presId="urn:microsoft.com/office/officeart/2008/layout/HorizontalMultiLevelHierarchy"/>
    <dgm:cxn modelId="{1C8236FE-8D70-4127-8D68-AEBB1AC7E65A}" type="presOf" srcId="{03389C04-B805-4B3A-8DE0-5900915899DD}" destId="{096F658A-F50D-45F9-B63F-231C759F47D1}" srcOrd="1" destOrd="0" presId="urn:microsoft.com/office/officeart/2008/layout/HorizontalMultiLevelHierarchy"/>
    <dgm:cxn modelId="{6CA3CA77-4EAE-4127-B473-10432BE6E4F8}" srcId="{037FD2D2-40DC-4DB5-8DB2-D50D46BFC9BB}" destId="{3FF0AD28-8326-4343-B042-3ECD27CFBF27}" srcOrd="0" destOrd="0" parTransId="{6337616D-3C0F-4CDE-8034-3F4483FDEC5C}" sibTransId="{9B95AB94-097A-4493-9ECB-78E974112A68}"/>
    <dgm:cxn modelId="{D377126A-6ADD-41AD-BD0C-126AD4A712B1}" srcId="{81540A1A-3B79-42E4-A618-28C8F372C194}" destId="{037FD2D2-40DC-4DB5-8DB2-D50D46BFC9BB}" srcOrd="0" destOrd="0" parTransId="{C6948339-86E6-4E38-AD58-5DFA68AE1ADB}" sibTransId="{892B8869-2AFB-4F9E-A022-65EFAF54B4D1}"/>
    <dgm:cxn modelId="{C0FB236B-20F4-4D9D-A14F-CE0F47E3C09E}" type="presOf" srcId="{03389C04-B805-4B3A-8DE0-5900915899DD}" destId="{53B63A6E-C48F-4D33-A499-13284A05BDA3}" srcOrd="0" destOrd="0" presId="urn:microsoft.com/office/officeart/2008/layout/HorizontalMultiLevelHierarchy"/>
    <dgm:cxn modelId="{4BE2A687-F79E-4494-A580-690F74A3FAC9}" type="presOf" srcId="{587E71F5-E60E-4AC6-9F50-568DDEE723D1}" destId="{0BF3FFA0-9180-4D78-9140-F0BFED7A9334}" srcOrd="0" destOrd="0" presId="urn:microsoft.com/office/officeart/2008/layout/HorizontalMultiLevelHierarchy"/>
    <dgm:cxn modelId="{0698E286-D578-4A54-A605-059A0A2FEAC9}" type="presOf" srcId="{6337616D-3C0F-4CDE-8034-3F4483FDEC5C}" destId="{5EBDFB0C-B156-4467-BB75-48BCF9C9A1D5}" srcOrd="0" destOrd="0" presId="urn:microsoft.com/office/officeart/2008/layout/HorizontalMultiLevelHierarchy"/>
    <dgm:cxn modelId="{B587B50E-DF7E-4971-AEF1-831ED42309B2}" type="presOf" srcId="{6337616D-3C0F-4CDE-8034-3F4483FDEC5C}" destId="{69F27711-8A79-4F87-9B7D-4C68AA5C415C}" srcOrd="1" destOrd="0" presId="urn:microsoft.com/office/officeart/2008/layout/HorizontalMultiLevelHierarchy"/>
    <dgm:cxn modelId="{5751E90D-DF8A-45B8-A767-793E81E683AC}" type="presOf" srcId="{81540A1A-3B79-42E4-A618-28C8F372C194}" destId="{B457F7C0-1EF2-420F-927F-5F46C3469765}" srcOrd="0" destOrd="0" presId="urn:microsoft.com/office/officeart/2008/layout/HorizontalMultiLevelHierarchy"/>
    <dgm:cxn modelId="{E60DC095-38A0-4D89-AA3D-143B3DCC5313}" type="presOf" srcId="{037FD2D2-40DC-4DB5-8DB2-D50D46BFC9BB}" destId="{EB2D13A8-3E01-4243-ACE8-CEA2D2F14D71}" srcOrd="0" destOrd="0" presId="urn:microsoft.com/office/officeart/2008/layout/HorizontalMultiLevelHierarchy"/>
    <dgm:cxn modelId="{BBA8AA58-8980-477E-A494-8630167CC81D}" srcId="{037FD2D2-40DC-4DB5-8DB2-D50D46BFC9BB}" destId="{587E71F5-E60E-4AC6-9F50-568DDEE723D1}" srcOrd="1" destOrd="0" parTransId="{03389C04-B805-4B3A-8DE0-5900915899DD}" sibTransId="{D27EDEF6-1B0F-45C3-B0A2-1E516E84A769}"/>
    <dgm:cxn modelId="{18B15452-9F4E-47A8-9798-188B0A5E8C46}" type="presParOf" srcId="{B457F7C0-1EF2-420F-927F-5F46C3469765}" destId="{7A7A5EAD-F021-4C4A-AD62-AF2798945D81}" srcOrd="0" destOrd="0" presId="urn:microsoft.com/office/officeart/2008/layout/HorizontalMultiLevelHierarchy"/>
    <dgm:cxn modelId="{1B98D9EF-BB7F-47A5-B02F-5443E12E6491}" type="presParOf" srcId="{7A7A5EAD-F021-4C4A-AD62-AF2798945D81}" destId="{EB2D13A8-3E01-4243-ACE8-CEA2D2F14D71}" srcOrd="0" destOrd="0" presId="urn:microsoft.com/office/officeart/2008/layout/HorizontalMultiLevelHierarchy"/>
    <dgm:cxn modelId="{8E21CDBF-FD7B-40C2-BFE3-7A3A042C6C48}" type="presParOf" srcId="{7A7A5EAD-F021-4C4A-AD62-AF2798945D81}" destId="{CB3049F5-A10F-4724-B4D8-AAE1AA404250}" srcOrd="1" destOrd="0" presId="urn:microsoft.com/office/officeart/2008/layout/HorizontalMultiLevelHierarchy"/>
    <dgm:cxn modelId="{38D2440A-33AE-4C9E-9D33-763E28D82C9C}" type="presParOf" srcId="{CB3049F5-A10F-4724-B4D8-AAE1AA404250}" destId="{5EBDFB0C-B156-4467-BB75-48BCF9C9A1D5}" srcOrd="0" destOrd="0" presId="urn:microsoft.com/office/officeart/2008/layout/HorizontalMultiLevelHierarchy"/>
    <dgm:cxn modelId="{0810FF79-BD18-4640-AA04-5CBCEA2B71C7}" type="presParOf" srcId="{5EBDFB0C-B156-4467-BB75-48BCF9C9A1D5}" destId="{69F27711-8A79-4F87-9B7D-4C68AA5C415C}" srcOrd="0" destOrd="0" presId="urn:microsoft.com/office/officeart/2008/layout/HorizontalMultiLevelHierarchy"/>
    <dgm:cxn modelId="{95F31018-8AE7-4338-9512-EBD95ABD4DB1}" type="presParOf" srcId="{CB3049F5-A10F-4724-B4D8-AAE1AA404250}" destId="{87CFF381-86A5-4461-A6FA-C8C529281532}" srcOrd="1" destOrd="0" presId="urn:microsoft.com/office/officeart/2008/layout/HorizontalMultiLevelHierarchy"/>
    <dgm:cxn modelId="{2250FBE9-11B8-464A-AB59-20D7ECD4C302}" type="presParOf" srcId="{87CFF381-86A5-4461-A6FA-C8C529281532}" destId="{75AB2689-0B3B-4949-A017-285AF754AA30}" srcOrd="0" destOrd="0" presId="urn:microsoft.com/office/officeart/2008/layout/HorizontalMultiLevelHierarchy"/>
    <dgm:cxn modelId="{3206C5F8-9F65-4BF8-98C7-3AF5C5121BE8}" type="presParOf" srcId="{87CFF381-86A5-4461-A6FA-C8C529281532}" destId="{FC411CDE-1EE7-455A-A278-4E390538665F}" srcOrd="1" destOrd="0" presId="urn:microsoft.com/office/officeart/2008/layout/HorizontalMultiLevelHierarchy"/>
    <dgm:cxn modelId="{A8C64EDA-0B3E-4B55-B02F-AEA6B13C50BE}" type="presParOf" srcId="{CB3049F5-A10F-4724-B4D8-AAE1AA404250}" destId="{53B63A6E-C48F-4D33-A499-13284A05BDA3}" srcOrd="2" destOrd="0" presId="urn:microsoft.com/office/officeart/2008/layout/HorizontalMultiLevelHierarchy"/>
    <dgm:cxn modelId="{C04F7961-2A3D-4623-8BAE-784074CA6548}" type="presParOf" srcId="{53B63A6E-C48F-4D33-A499-13284A05BDA3}" destId="{096F658A-F50D-45F9-B63F-231C759F47D1}" srcOrd="0" destOrd="0" presId="urn:microsoft.com/office/officeart/2008/layout/HorizontalMultiLevelHierarchy"/>
    <dgm:cxn modelId="{07293C50-379B-4946-9F34-DA52D7538F60}" type="presParOf" srcId="{CB3049F5-A10F-4724-B4D8-AAE1AA404250}" destId="{CDA61438-9B84-4353-8207-0B4418B12C76}" srcOrd="3" destOrd="0" presId="urn:microsoft.com/office/officeart/2008/layout/HorizontalMultiLevelHierarchy"/>
    <dgm:cxn modelId="{F8197E9F-06B7-4FFE-882F-1A4EEE18B361}" type="presParOf" srcId="{CDA61438-9B84-4353-8207-0B4418B12C76}" destId="{0BF3FFA0-9180-4D78-9140-F0BFED7A9334}" srcOrd="0" destOrd="0" presId="urn:microsoft.com/office/officeart/2008/layout/HorizontalMultiLevelHierarchy"/>
    <dgm:cxn modelId="{46F26453-C3B8-40FE-9803-1600A5D0C4FA}" type="presParOf" srcId="{CDA61438-9B84-4353-8207-0B4418B12C76}" destId="{D6726169-DCA7-482F-B10C-69F05E69A0D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540A1A-3B79-42E4-A618-28C8F372C19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7FD2D2-40DC-4DB5-8DB2-D50D46BFC9BB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4 квартал</a:t>
          </a:r>
        </a:p>
      </dgm:t>
    </dgm:pt>
    <dgm:pt modelId="{C6948339-86E6-4E38-AD58-5DFA68AE1ADB}" type="parTrans" cxnId="{D377126A-6ADD-41AD-BD0C-126AD4A712B1}">
      <dgm:prSet/>
      <dgm:spPr/>
      <dgm:t>
        <a:bodyPr/>
        <a:lstStyle/>
        <a:p>
          <a:endParaRPr lang="ru-RU"/>
        </a:p>
      </dgm:t>
    </dgm:pt>
    <dgm:pt modelId="{892B8869-2AFB-4F9E-A022-65EFAF54B4D1}" type="sibTrans" cxnId="{D377126A-6ADD-41AD-BD0C-126AD4A712B1}">
      <dgm:prSet/>
      <dgm:spPr/>
      <dgm:t>
        <a:bodyPr/>
        <a:lstStyle/>
        <a:p>
          <a:endParaRPr lang="ru-RU"/>
        </a:p>
      </dgm:t>
    </dgm:pt>
    <dgm:pt modelId="{3FF0AD28-8326-4343-B042-3ECD27CFBF27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solidFill>
                <a:srgbClr val="FF0000"/>
              </a:solidFill>
            </a:rPr>
            <a:t>День самоуправления</a:t>
          </a:r>
        </a:p>
      </dgm:t>
    </dgm:pt>
    <dgm:pt modelId="{6337616D-3C0F-4CDE-8034-3F4483FDEC5C}" type="parTrans" cxnId="{6CA3CA77-4EAE-4127-B473-10432BE6E4F8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9B95AB94-097A-4493-9ECB-78E974112A68}" type="sibTrans" cxnId="{6CA3CA77-4EAE-4127-B473-10432BE6E4F8}">
      <dgm:prSet/>
      <dgm:spPr/>
      <dgm:t>
        <a:bodyPr/>
        <a:lstStyle/>
        <a:p>
          <a:endParaRPr lang="ru-RU"/>
        </a:p>
      </dgm:t>
    </dgm:pt>
    <dgm:pt modelId="{587E71F5-E60E-4AC6-9F50-568DDEE723D1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0" dirty="0">
              <a:solidFill>
                <a:schemeClr val="tx1"/>
              </a:solidFill>
            </a:rPr>
            <a:t>Педагогическая </a:t>
          </a:r>
          <a:r>
            <a:rPr lang="ru-RU" b="0" dirty="0" err="1">
              <a:solidFill>
                <a:schemeClr val="tx1"/>
              </a:solidFill>
            </a:rPr>
            <a:t>неярмарка</a:t>
          </a:r>
          <a:r>
            <a:rPr lang="ru-RU" b="0" dirty="0">
              <a:solidFill>
                <a:schemeClr val="tx1"/>
              </a:solidFill>
            </a:rPr>
            <a:t> «Мир моих увлечений»</a:t>
          </a:r>
        </a:p>
      </dgm:t>
    </dgm:pt>
    <dgm:pt modelId="{03389C04-B805-4B3A-8DE0-5900915899DD}" type="parTrans" cxnId="{BBA8AA58-8980-477E-A494-8630167CC81D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D27EDEF6-1B0F-45C3-B0A2-1E516E84A769}" type="sibTrans" cxnId="{BBA8AA58-8980-477E-A494-8630167CC81D}">
      <dgm:prSet/>
      <dgm:spPr/>
      <dgm:t>
        <a:bodyPr/>
        <a:lstStyle/>
        <a:p>
          <a:endParaRPr lang="ru-RU"/>
        </a:p>
      </dgm:t>
    </dgm:pt>
    <dgm:pt modelId="{5260C151-5203-4B5D-A086-DC51B6F704F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Цикл занятий с психологом «Профилактика выгорания</a:t>
          </a:r>
        </a:p>
      </dgm:t>
    </dgm:pt>
    <dgm:pt modelId="{AB2CC70D-12A2-41D5-8273-0C0735516A3E}" type="parTrans" cxnId="{F98EDFED-9035-489E-9E5D-FA1350B7A3B3}">
      <dgm:prSet/>
      <dgm:spPr/>
      <dgm:t>
        <a:bodyPr/>
        <a:lstStyle/>
        <a:p>
          <a:endParaRPr lang="ru-RU"/>
        </a:p>
      </dgm:t>
    </dgm:pt>
    <dgm:pt modelId="{362F3D22-B4D4-487B-AA60-027A13AB225C}" type="sibTrans" cxnId="{F98EDFED-9035-489E-9E5D-FA1350B7A3B3}">
      <dgm:prSet/>
      <dgm:spPr/>
      <dgm:t>
        <a:bodyPr/>
        <a:lstStyle/>
        <a:p>
          <a:endParaRPr lang="ru-RU"/>
        </a:p>
      </dgm:t>
    </dgm:pt>
    <dgm:pt modelId="{B457F7C0-1EF2-420F-927F-5F46C3469765}" type="pres">
      <dgm:prSet presAssocID="{81540A1A-3B79-42E4-A618-28C8F372C19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A5EAD-F021-4C4A-AD62-AF2798945D81}" type="pres">
      <dgm:prSet presAssocID="{037FD2D2-40DC-4DB5-8DB2-D50D46BFC9BB}" presName="root1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B2D13A8-3E01-4243-ACE8-CEA2D2F14D71}" type="pres">
      <dgm:prSet presAssocID="{037FD2D2-40DC-4DB5-8DB2-D50D46BFC9BB}" presName="LevelOneTextNode" presStyleLbl="node0" presStyleIdx="0" presStyleCnt="1" custLinFactNeighborX="-1388" custLinFactNeighborY="-1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3049F5-A10F-4724-B4D8-AAE1AA404250}" type="pres">
      <dgm:prSet presAssocID="{037FD2D2-40DC-4DB5-8DB2-D50D46BFC9BB}" presName="level2hierChild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5EBDFB0C-B156-4467-BB75-48BCF9C9A1D5}" type="pres">
      <dgm:prSet presAssocID="{6337616D-3C0F-4CDE-8034-3F4483FDEC5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9F27711-8A79-4F87-9B7D-4C68AA5C415C}" type="pres">
      <dgm:prSet presAssocID="{6337616D-3C0F-4CDE-8034-3F4483FDEC5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7CFF381-86A5-4461-A6FA-C8C529281532}" type="pres">
      <dgm:prSet presAssocID="{3FF0AD28-8326-4343-B042-3ECD27CFBF27}" presName="root2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5AB2689-0B3B-4949-A017-285AF754AA30}" type="pres">
      <dgm:prSet presAssocID="{3FF0AD28-8326-4343-B042-3ECD27CFBF2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411CDE-1EE7-455A-A278-4E390538665F}" type="pres">
      <dgm:prSet presAssocID="{3FF0AD28-8326-4343-B042-3ECD27CFBF27}" presName="level3hierChild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53B63A6E-C48F-4D33-A499-13284A05BDA3}" type="pres">
      <dgm:prSet presAssocID="{03389C04-B805-4B3A-8DE0-5900915899D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96F658A-F50D-45F9-B63F-231C759F47D1}" type="pres">
      <dgm:prSet presAssocID="{03389C04-B805-4B3A-8DE0-5900915899D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DA61438-9B84-4353-8207-0B4418B12C76}" type="pres">
      <dgm:prSet presAssocID="{587E71F5-E60E-4AC6-9F50-568DDEE723D1}" presName="root2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0BF3FFA0-9180-4D78-9140-F0BFED7A9334}" type="pres">
      <dgm:prSet presAssocID="{587E71F5-E60E-4AC6-9F50-568DDEE723D1}" presName="LevelTwoTextNode" presStyleLbl="node2" presStyleIdx="1" presStyleCnt="3" custLinFactY="41698" custLinFactNeighborX="484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726169-DCA7-482F-B10C-69F05E69A0D1}" type="pres">
      <dgm:prSet presAssocID="{587E71F5-E60E-4AC6-9F50-568DDEE723D1}" presName="level3hierChild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052F476A-153B-419D-9824-37A374088319}" type="pres">
      <dgm:prSet presAssocID="{AB2CC70D-12A2-41D5-8273-0C0735516A3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96EBD1E-6B1F-49F4-A831-C41E564E76D7}" type="pres">
      <dgm:prSet presAssocID="{AB2CC70D-12A2-41D5-8273-0C0735516A3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E0E96F1-8E4E-4254-BBA1-28DB1F10FD86}" type="pres">
      <dgm:prSet presAssocID="{5260C151-5203-4B5D-A086-DC51B6F704FD}" presName="root2" presStyleCnt="0"/>
      <dgm:spPr/>
    </dgm:pt>
    <dgm:pt modelId="{F6498C34-93D6-42D8-A820-893FBA9A1EF2}" type="pres">
      <dgm:prSet presAssocID="{5260C151-5203-4B5D-A086-DC51B6F704FD}" presName="LevelTwoTextNode" presStyleLbl="node2" presStyleIdx="2" presStyleCnt="3" custLinFactY="-14336" custLinFactNeighborX="193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B82CA5-F8C9-4CCD-A1F4-4C9578E4F1C4}" type="pres">
      <dgm:prSet presAssocID="{5260C151-5203-4B5D-A086-DC51B6F704FD}" presName="level3hierChild" presStyleCnt="0"/>
      <dgm:spPr/>
    </dgm:pt>
  </dgm:ptLst>
  <dgm:cxnLst>
    <dgm:cxn modelId="{A52C4502-1110-4EF6-9A83-22C277A2E97F}" type="presOf" srcId="{3FF0AD28-8326-4343-B042-3ECD27CFBF27}" destId="{75AB2689-0B3B-4949-A017-285AF754AA30}" srcOrd="0" destOrd="0" presId="urn:microsoft.com/office/officeart/2008/layout/HorizontalMultiLevelHierarchy"/>
    <dgm:cxn modelId="{4BE2A687-F79E-4494-A580-690F74A3FAC9}" type="presOf" srcId="{587E71F5-E60E-4AC6-9F50-568DDEE723D1}" destId="{0BF3FFA0-9180-4D78-9140-F0BFED7A9334}" srcOrd="0" destOrd="0" presId="urn:microsoft.com/office/officeart/2008/layout/HorizontalMultiLevelHierarchy"/>
    <dgm:cxn modelId="{1C8236FE-8D70-4127-8D68-AEBB1AC7E65A}" type="presOf" srcId="{03389C04-B805-4B3A-8DE0-5900915899DD}" destId="{096F658A-F50D-45F9-B63F-231C759F47D1}" srcOrd="1" destOrd="0" presId="urn:microsoft.com/office/officeart/2008/layout/HorizontalMultiLevelHierarchy"/>
    <dgm:cxn modelId="{B587B50E-DF7E-4971-AEF1-831ED42309B2}" type="presOf" srcId="{6337616D-3C0F-4CDE-8034-3F4483FDEC5C}" destId="{69F27711-8A79-4F87-9B7D-4C68AA5C415C}" srcOrd="1" destOrd="0" presId="urn:microsoft.com/office/officeart/2008/layout/HorizontalMultiLevelHierarchy"/>
    <dgm:cxn modelId="{BBA8AA58-8980-477E-A494-8630167CC81D}" srcId="{037FD2D2-40DC-4DB5-8DB2-D50D46BFC9BB}" destId="{587E71F5-E60E-4AC6-9F50-568DDEE723D1}" srcOrd="1" destOrd="0" parTransId="{03389C04-B805-4B3A-8DE0-5900915899DD}" sibTransId="{D27EDEF6-1B0F-45C3-B0A2-1E516E84A769}"/>
    <dgm:cxn modelId="{E60DC095-38A0-4D89-AA3D-143B3DCC5313}" type="presOf" srcId="{037FD2D2-40DC-4DB5-8DB2-D50D46BFC9BB}" destId="{EB2D13A8-3E01-4243-ACE8-CEA2D2F14D71}" srcOrd="0" destOrd="0" presId="urn:microsoft.com/office/officeart/2008/layout/HorizontalMultiLevelHierarchy"/>
    <dgm:cxn modelId="{6CA3CA77-4EAE-4127-B473-10432BE6E4F8}" srcId="{037FD2D2-40DC-4DB5-8DB2-D50D46BFC9BB}" destId="{3FF0AD28-8326-4343-B042-3ECD27CFBF27}" srcOrd="0" destOrd="0" parTransId="{6337616D-3C0F-4CDE-8034-3F4483FDEC5C}" sibTransId="{9B95AB94-097A-4493-9ECB-78E974112A68}"/>
    <dgm:cxn modelId="{28AF8B30-FE17-477E-AE26-3B7438D0EB12}" type="presOf" srcId="{AB2CC70D-12A2-41D5-8273-0C0735516A3E}" destId="{052F476A-153B-419D-9824-37A374088319}" srcOrd="0" destOrd="0" presId="urn:microsoft.com/office/officeart/2008/layout/HorizontalMultiLevelHierarchy"/>
    <dgm:cxn modelId="{D377126A-6ADD-41AD-BD0C-126AD4A712B1}" srcId="{81540A1A-3B79-42E4-A618-28C8F372C194}" destId="{037FD2D2-40DC-4DB5-8DB2-D50D46BFC9BB}" srcOrd="0" destOrd="0" parTransId="{C6948339-86E6-4E38-AD58-5DFA68AE1ADB}" sibTransId="{892B8869-2AFB-4F9E-A022-65EFAF54B4D1}"/>
    <dgm:cxn modelId="{01508A1D-9AC6-4328-9D3B-E8A30EA0EC19}" type="presOf" srcId="{5260C151-5203-4B5D-A086-DC51B6F704FD}" destId="{F6498C34-93D6-42D8-A820-893FBA9A1EF2}" srcOrd="0" destOrd="0" presId="urn:microsoft.com/office/officeart/2008/layout/HorizontalMultiLevelHierarchy"/>
    <dgm:cxn modelId="{F98EDFED-9035-489E-9E5D-FA1350B7A3B3}" srcId="{037FD2D2-40DC-4DB5-8DB2-D50D46BFC9BB}" destId="{5260C151-5203-4B5D-A086-DC51B6F704FD}" srcOrd="2" destOrd="0" parTransId="{AB2CC70D-12A2-41D5-8273-0C0735516A3E}" sibTransId="{362F3D22-B4D4-487B-AA60-027A13AB225C}"/>
    <dgm:cxn modelId="{A911DBEE-2B8D-4CFC-A508-EE2DF9DC7754}" type="presOf" srcId="{AB2CC70D-12A2-41D5-8273-0C0735516A3E}" destId="{A96EBD1E-6B1F-49F4-A831-C41E564E76D7}" srcOrd="1" destOrd="0" presId="urn:microsoft.com/office/officeart/2008/layout/HorizontalMultiLevelHierarchy"/>
    <dgm:cxn modelId="{C0FB236B-20F4-4D9D-A14F-CE0F47E3C09E}" type="presOf" srcId="{03389C04-B805-4B3A-8DE0-5900915899DD}" destId="{53B63A6E-C48F-4D33-A499-13284A05BDA3}" srcOrd="0" destOrd="0" presId="urn:microsoft.com/office/officeart/2008/layout/HorizontalMultiLevelHierarchy"/>
    <dgm:cxn modelId="{5751E90D-DF8A-45B8-A767-793E81E683AC}" type="presOf" srcId="{81540A1A-3B79-42E4-A618-28C8F372C194}" destId="{B457F7C0-1EF2-420F-927F-5F46C3469765}" srcOrd="0" destOrd="0" presId="urn:microsoft.com/office/officeart/2008/layout/HorizontalMultiLevelHierarchy"/>
    <dgm:cxn modelId="{0698E286-D578-4A54-A605-059A0A2FEAC9}" type="presOf" srcId="{6337616D-3C0F-4CDE-8034-3F4483FDEC5C}" destId="{5EBDFB0C-B156-4467-BB75-48BCF9C9A1D5}" srcOrd="0" destOrd="0" presId="urn:microsoft.com/office/officeart/2008/layout/HorizontalMultiLevelHierarchy"/>
    <dgm:cxn modelId="{18B15452-9F4E-47A8-9798-188B0A5E8C46}" type="presParOf" srcId="{B457F7C0-1EF2-420F-927F-5F46C3469765}" destId="{7A7A5EAD-F021-4C4A-AD62-AF2798945D81}" srcOrd="0" destOrd="0" presId="urn:microsoft.com/office/officeart/2008/layout/HorizontalMultiLevelHierarchy"/>
    <dgm:cxn modelId="{1B98D9EF-BB7F-47A5-B02F-5443E12E6491}" type="presParOf" srcId="{7A7A5EAD-F021-4C4A-AD62-AF2798945D81}" destId="{EB2D13A8-3E01-4243-ACE8-CEA2D2F14D71}" srcOrd="0" destOrd="0" presId="urn:microsoft.com/office/officeart/2008/layout/HorizontalMultiLevelHierarchy"/>
    <dgm:cxn modelId="{8E21CDBF-FD7B-40C2-BFE3-7A3A042C6C48}" type="presParOf" srcId="{7A7A5EAD-F021-4C4A-AD62-AF2798945D81}" destId="{CB3049F5-A10F-4724-B4D8-AAE1AA404250}" srcOrd="1" destOrd="0" presId="urn:microsoft.com/office/officeart/2008/layout/HorizontalMultiLevelHierarchy"/>
    <dgm:cxn modelId="{38D2440A-33AE-4C9E-9D33-763E28D82C9C}" type="presParOf" srcId="{CB3049F5-A10F-4724-B4D8-AAE1AA404250}" destId="{5EBDFB0C-B156-4467-BB75-48BCF9C9A1D5}" srcOrd="0" destOrd="0" presId="urn:microsoft.com/office/officeart/2008/layout/HorizontalMultiLevelHierarchy"/>
    <dgm:cxn modelId="{0810FF79-BD18-4640-AA04-5CBCEA2B71C7}" type="presParOf" srcId="{5EBDFB0C-B156-4467-BB75-48BCF9C9A1D5}" destId="{69F27711-8A79-4F87-9B7D-4C68AA5C415C}" srcOrd="0" destOrd="0" presId="urn:microsoft.com/office/officeart/2008/layout/HorizontalMultiLevelHierarchy"/>
    <dgm:cxn modelId="{95F31018-8AE7-4338-9512-EBD95ABD4DB1}" type="presParOf" srcId="{CB3049F5-A10F-4724-B4D8-AAE1AA404250}" destId="{87CFF381-86A5-4461-A6FA-C8C529281532}" srcOrd="1" destOrd="0" presId="urn:microsoft.com/office/officeart/2008/layout/HorizontalMultiLevelHierarchy"/>
    <dgm:cxn modelId="{2250FBE9-11B8-464A-AB59-20D7ECD4C302}" type="presParOf" srcId="{87CFF381-86A5-4461-A6FA-C8C529281532}" destId="{75AB2689-0B3B-4949-A017-285AF754AA30}" srcOrd="0" destOrd="0" presId="urn:microsoft.com/office/officeart/2008/layout/HorizontalMultiLevelHierarchy"/>
    <dgm:cxn modelId="{3206C5F8-9F65-4BF8-98C7-3AF5C5121BE8}" type="presParOf" srcId="{87CFF381-86A5-4461-A6FA-C8C529281532}" destId="{FC411CDE-1EE7-455A-A278-4E390538665F}" srcOrd="1" destOrd="0" presId="urn:microsoft.com/office/officeart/2008/layout/HorizontalMultiLevelHierarchy"/>
    <dgm:cxn modelId="{A8C64EDA-0B3E-4B55-B02F-AEA6B13C50BE}" type="presParOf" srcId="{CB3049F5-A10F-4724-B4D8-AAE1AA404250}" destId="{53B63A6E-C48F-4D33-A499-13284A05BDA3}" srcOrd="2" destOrd="0" presId="urn:microsoft.com/office/officeart/2008/layout/HorizontalMultiLevelHierarchy"/>
    <dgm:cxn modelId="{C04F7961-2A3D-4623-8BAE-784074CA6548}" type="presParOf" srcId="{53B63A6E-C48F-4D33-A499-13284A05BDA3}" destId="{096F658A-F50D-45F9-B63F-231C759F47D1}" srcOrd="0" destOrd="0" presId="urn:microsoft.com/office/officeart/2008/layout/HorizontalMultiLevelHierarchy"/>
    <dgm:cxn modelId="{07293C50-379B-4946-9F34-DA52D7538F60}" type="presParOf" srcId="{CB3049F5-A10F-4724-B4D8-AAE1AA404250}" destId="{CDA61438-9B84-4353-8207-0B4418B12C76}" srcOrd="3" destOrd="0" presId="urn:microsoft.com/office/officeart/2008/layout/HorizontalMultiLevelHierarchy"/>
    <dgm:cxn modelId="{F8197E9F-06B7-4FFE-882F-1A4EEE18B361}" type="presParOf" srcId="{CDA61438-9B84-4353-8207-0B4418B12C76}" destId="{0BF3FFA0-9180-4D78-9140-F0BFED7A9334}" srcOrd="0" destOrd="0" presId="urn:microsoft.com/office/officeart/2008/layout/HorizontalMultiLevelHierarchy"/>
    <dgm:cxn modelId="{46F26453-C3B8-40FE-9803-1600A5D0C4FA}" type="presParOf" srcId="{CDA61438-9B84-4353-8207-0B4418B12C76}" destId="{D6726169-DCA7-482F-B10C-69F05E69A0D1}" srcOrd="1" destOrd="0" presId="urn:microsoft.com/office/officeart/2008/layout/HorizontalMultiLevelHierarchy"/>
    <dgm:cxn modelId="{AFA650FC-5B73-4C83-802A-38548D5CCA24}" type="presParOf" srcId="{CB3049F5-A10F-4724-B4D8-AAE1AA404250}" destId="{052F476A-153B-419D-9824-37A374088319}" srcOrd="4" destOrd="0" presId="urn:microsoft.com/office/officeart/2008/layout/HorizontalMultiLevelHierarchy"/>
    <dgm:cxn modelId="{20EEEADE-A5EA-474B-A376-0E2465B39A95}" type="presParOf" srcId="{052F476A-153B-419D-9824-37A374088319}" destId="{A96EBD1E-6B1F-49F4-A831-C41E564E76D7}" srcOrd="0" destOrd="0" presId="urn:microsoft.com/office/officeart/2008/layout/HorizontalMultiLevelHierarchy"/>
    <dgm:cxn modelId="{D934B55D-4C3B-4EBF-8DCA-B98CBAFED893}" type="presParOf" srcId="{CB3049F5-A10F-4724-B4D8-AAE1AA404250}" destId="{BE0E96F1-8E4E-4254-BBA1-28DB1F10FD86}" srcOrd="5" destOrd="0" presId="urn:microsoft.com/office/officeart/2008/layout/HorizontalMultiLevelHierarchy"/>
    <dgm:cxn modelId="{9A5CF134-E37A-4250-A6AE-DC2329CF2124}" type="presParOf" srcId="{BE0E96F1-8E4E-4254-BBA1-28DB1F10FD86}" destId="{F6498C34-93D6-42D8-A820-893FBA9A1EF2}" srcOrd="0" destOrd="0" presId="urn:microsoft.com/office/officeart/2008/layout/HorizontalMultiLevelHierarchy"/>
    <dgm:cxn modelId="{4E241DB6-D9C3-4661-96A2-FB405D47D4FF}" type="presParOf" srcId="{BE0E96F1-8E4E-4254-BBA1-28DB1F10FD86}" destId="{8CB82CA5-F8C9-4CCD-A1F4-4C9578E4F1C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1438D-9C5C-4233-A2D9-CD9B5C0D3DC8}">
      <dsp:nvSpPr>
        <dsp:cNvPr id="0" name=""/>
        <dsp:cNvSpPr/>
      </dsp:nvSpPr>
      <dsp:spPr>
        <a:xfrm>
          <a:off x="4276" y="1574048"/>
          <a:ext cx="1869773" cy="22705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Указ Президента Российской Федерации от 27 июня 2022 г. № 401 «О проведении в Российской Федерации Года педагога и наставника»</a:t>
          </a:r>
          <a:endParaRPr lang="ru-RU" sz="1400" b="1" kern="1200" dirty="0"/>
        </a:p>
      </dsp:txBody>
      <dsp:txXfrm>
        <a:off x="59040" y="1628812"/>
        <a:ext cx="1760245" cy="2161041"/>
      </dsp:txXfrm>
    </dsp:sp>
    <dsp:sp modelId="{2A87AE80-E086-4A66-898B-416D8CA17F85}">
      <dsp:nvSpPr>
        <dsp:cNvPr id="0" name=""/>
        <dsp:cNvSpPr/>
      </dsp:nvSpPr>
      <dsp:spPr>
        <a:xfrm>
          <a:off x="2061027" y="2477481"/>
          <a:ext cx="396391" cy="463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061027" y="2570222"/>
        <a:ext cx="277474" cy="278221"/>
      </dsp:txXfrm>
    </dsp:sp>
    <dsp:sp modelId="{1021B4C3-8789-49BA-97DF-D909DA21FAA9}">
      <dsp:nvSpPr>
        <dsp:cNvPr id="0" name=""/>
        <dsp:cNvSpPr/>
      </dsp:nvSpPr>
      <dsp:spPr>
        <a:xfrm>
          <a:off x="2621959" y="1574048"/>
          <a:ext cx="1869773" cy="22705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План основных мероприятий по проведению в РФ Года педагога и наставника, утвержденного распоряжением Правительства РФ» от 18.02.2023г. №399-р</a:t>
          </a:r>
          <a:endParaRPr lang="ru-RU" sz="1400" b="1" kern="1200" dirty="0"/>
        </a:p>
      </dsp:txBody>
      <dsp:txXfrm>
        <a:off x="2676723" y="1628812"/>
        <a:ext cx="1760245" cy="2161041"/>
      </dsp:txXfrm>
    </dsp:sp>
    <dsp:sp modelId="{EB600BFE-8264-49AF-B64A-42915DE3B383}">
      <dsp:nvSpPr>
        <dsp:cNvPr id="0" name=""/>
        <dsp:cNvSpPr/>
      </dsp:nvSpPr>
      <dsp:spPr>
        <a:xfrm>
          <a:off x="4678710" y="2477481"/>
          <a:ext cx="396391" cy="463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678710" y="2570222"/>
        <a:ext cx="277474" cy="278221"/>
      </dsp:txXfrm>
    </dsp:sp>
    <dsp:sp modelId="{0CF20DFD-F475-475C-8FE1-66EA714C6D4B}">
      <dsp:nvSpPr>
        <dsp:cNvPr id="0" name=""/>
        <dsp:cNvSpPr/>
      </dsp:nvSpPr>
      <dsp:spPr>
        <a:xfrm>
          <a:off x="5239642" y="1574048"/>
          <a:ext cx="1869773" cy="22705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Письмо министерства образования и науки Алтайского края «Об информационном сопровождении Года педагога и наставника</a:t>
          </a:r>
        </a:p>
      </dsp:txBody>
      <dsp:txXfrm>
        <a:off x="5294406" y="1628812"/>
        <a:ext cx="1760245" cy="2161041"/>
      </dsp:txXfrm>
    </dsp:sp>
    <dsp:sp modelId="{371B495A-8A35-4AD8-B2A6-67B3178D4262}">
      <dsp:nvSpPr>
        <dsp:cNvPr id="0" name=""/>
        <dsp:cNvSpPr/>
      </dsp:nvSpPr>
      <dsp:spPr>
        <a:xfrm>
          <a:off x="7296393" y="2477481"/>
          <a:ext cx="396391" cy="463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7296393" y="2570222"/>
        <a:ext cx="277474" cy="278221"/>
      </dsp:txXfrm>
    </dsp:sp>
    <dsp:sp modelId="{896D4356-303C-4E28-ABFE-7E8B3B2C2772}">
      <dsp:nvSpPr>
        <dsp:cNvPr id="0" name=""/>
        <dsp:cNvSpPr/>
      </dsp:nvSpPr>
      <dsp:spPr>
        <a:xfrm>
          <a:off x="7857325" y="1574048"/>
          <a:ext cx="1869773" cy="22705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План мероприятий КГБПОУ «Яровской политехнический техникум»</a:t>
          </a:r>
          <a:endParaRPr lang="ru-RU" sz="1400" b="1" kern="1200" dirty="0"/>
        </a:p>
      </dsp:txBody>
      <dsp:txXfrm>
        <a:off x="7912089" y="1628812"/>
        <a:ext cx="1760245" cy="2161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1654F-E3DB-418A-AFBF-0A611769C661}">
      <dsp:nvSpPr>
        <dsp:cNvPr id="0" name=""/>
        <dsp:cNvSpPr/>
      </dsp:nvSpPr>
      <dsp:spPr>
        <a:xfrm>
          <a:off x="2730729" y="2367673"/>
          <a:ext cx="602701" cy="112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350" y="0"/>
              </a:lnTo>
              <a:lnTo>
                <a:pt x="301350" y="1124644"/>
              </a:lnTo>
              <a:lnTo>
                <a:pt x="602701" y="11246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00181" y="2898096"/>
        <a:ext cx="63798" cy="63798"/>
      </dsp:txXfrm>
    </dsp:sp>
    <dsp:sp modelId="{53B63A6E-C48F-4D33-A499-13284A05BDA3}">
      <dsp:nvSpPr>
        <dsp:cNvPr id="0" name=""/>
        <dsp:cNvSpPr/>
      </dsp:nvSpPr>
      <dsp:spPr>
        <a:xfrm>
          <a:off x="2730729" y="2321953"/>
          <a:ext cx="602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701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17012" y="2352605"/>
        <a:ext cx="30135" cy="30135"/>
      </dsp:txXfrm>
    </dsp:sp>
    <dsp:sp modelId="{5EBDFB0C-B156-4467-BB75-48BCF9C9A1D5}">
      <dsp:nvSpPr>
        <dsp:cNvPr id="0" name=""/>
        <dsp:cNvSpPr/>
      </dsp:nvSpPr>
      <dsp:spPr>
        <a:xfrm>
          <a:off x="2730729" y="1243028"/>
          <a:ext cx="602701" cy="1124644"/>
        </a:xfrm>
        <a:custGeom>
          <a:avLst/>
          <a:gdLst/>
          <a:ahLst/>
          <a:cxnLst/>
          <a:rect l="0" t="0" r="0" b="0"/>
          <a:pathLst>
            <a:path>
              <a:moveTo>
                <a:pt x="0" y="1124644"/>
              </a:moveTo>
              <a:lnTo>
                <a:pt x="301350" y="1124644"/>
              </a:lnTo>
              <a:lnTo>
                <a:pt x="301350" y="0"/>
              </a:lnTo>
              <a:lnTo>
                <a:pt x="60270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00181" y="1773451"/>
        <a:ext cx="63798" cy="63798"/>
      </dsp:txXfrm>
    </dsp:sp>
    <dsp:sp modelId="{EB2D13A8-3E01-4243-ACE8-CEA2D2F14D71}">
      <dsp:nvSpPr>
        <dsp:cNvPr id="0" name=""/>
        <dsp:cNvSpPr/>
      </dsp:nvSpPr>
      <dsp:spPr>
        <a:xfrm rot="16200000">
          <a:off x="-86801" y="1917815"/>
          <a:ext cx="4735346" cy="899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>
              <a:solidFill>
                <a:schemeClr val="tx1"/>
              </a:solidFill>
            </a:rPr>
            <a:t>1 квартал</a:t>
          </a:r>
        </a:p>
      </dsp:txBody>
      <dsp:txXfrm>
        <a:off x="-86801" y="1917815"/>
        <a:ext cx="4735346" cy="899715"/>
      </dsp:txXfrm>
    </dsp:sp>
    <dsp:sp modelId="{75AB2689-0B3B-4949-A017-285AF754AA30}">
      <dsp:nvSpPr>
        <dsp:cNvPr id="0" name=""/>
        <dsp:cNvSpPr/>
      </dsp:nvSpPr>
      <dsp:spPr>
        <a:xfrm>
          <a:off x="3333430" y="793170"/>
          <a:ext cx="2951067" cy="899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Концерт ко дню студента</a:t>
          </a:r>
        </a:p>
      </dsp:txBody>
      <dsp:txXfrm>
        <a:off x="3333430" y="793170"/>
        <a:ext cx="2951067" cy="899715"/>
      </dsp:txXfrm>
    </dsp:sp>
    <dsp:sp modelId="{0BF3FFA0-9180-4D78-9140-F0BFED7A9334}">
      <dsp:nvSpPr>
        <dsp:cNvPr id="0" name=""/>
        <dsp:cNvSpPr/>
      </dsp:nvSpPr>
      <dsp:spPr>
        <a:xfrm>
          <a:off x="3333430" y="1917815"/>
          <a:ext cx="2951067" cy="899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Неделя по спец. «Гостиничное дело»</a:t>
          </a:r>
        </a:p>
      </dsp:txBody>
      <dsp:txXfrm>
        <a:off x="3333430" y="1917815"/>
        <a:ext cx="2951067" cy="899715"/>
      </dsp:txXfrm>
    </dsp:sp>
    <dsp:sp modelId="{0A1E4F90-F8F5-43C6-9C7A-9159CFFB19E3}">
      <dsp:nvSpPr>
        <dsp:cNvPr id="0" name=""/>
        <dsp:cNvSpPr/>
      </dsp:nvSpPr>
      <dsp:spPr>
        <a:xfrm>
          <a:off x="3333430" y="3042459"/>
          <a:ext cx="2951067" cy="899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НПК «Студент, знание, карьера»</a:t>
          </a:r>
        </a:p>
      </dsp:txBody>
      <dsp:txXfrm>
        <a:off x="3333430" y="3042459"/>
        <a:ext cx="2951067" cy="899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1654F-E3DB-418A-AFBF-0A611769C661}">
      <dsp:nvSpPr>
        <dsp:cNvPr id="0" name=""/>
        <dsp:cNvSpPr/>
      </dsp:nvSpPr>
      <dsp:spPr>
        <a:xfrm>
          <a:off x="2710539" y="2367673"/>
          <a:ext cx="622891" cy="112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445" y="0"/>
              </a:lnTo>
              <a:lnTo>
                <a:pt x="311445" y="1124644"/>
              </a:lnTo>
              <a:lnTo>
                <a:pt x="622891" y="11246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89844" y="2897854"/>
        <a:ext cx="64281" cy="64281"/>
      </dsp:txXfrm>
    </dsp:sp>
    <dsp:sp modelId="{53B63A6E-C48F-4D33-A499-13284A05BDA3}">
      <dsp:nvSpPr>
        <dsp:cNvPr id="0" name=""/>
        <dsp:cNvSpPr/>
      </dsp:nvSpPr>
      <dsp:spPr>
        <a:xfrm>
          <a:off x="2710539" y="2321953"/>
          <a:ext cx="6228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2891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06412" y="2352100"/>
        <a:ext cx="31144" cy="31144"/>
      </dsp:txXfrm>
    </dsp:sp>
    <dsp:sp modelId="{5EBDFB0C-B156-4467-BB75-48BCF9C9A1D5}">
      <dsp:nvSpPr>
        <dsp:cNvPr id="0" name=""/>
        <dsp:cNvSpPr/>
      </dsp:nvSpPr>
      <dsp:spPr>
        <a:xfrm>
          <a:off x="2710539" y="1243028"/>
          <a:ext cx="622891" cy="1124644"/>
        </a:xfrm>
        <a:custGeom>
          <a:avLst/>
          <a:gdLst/>
          <a:ahLst/>
          <a:cxnLst/>
          <a:rect l="0" t="0" r="0" b="0"/>
          <a:pathLst>
            <a:path>
              <a:moveTo>
                <a:pt x="0" y="1124644"/>
              </a:moveTo>
              <a:lnTo>
                <a:pt x="311445" y="1124644"/>
              </a:lnTo>
              <a:lnTo>
                <a:pt x="311445" y="0"/>
              </a:lnTo>
              <a:lnTo>
                <a:pt x="62289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89844" y="1773210"/>
        <a:ext cx="64281" cy="64281"/>
      </dsp:txXfrm>
    </dsp:sp>
    <dsp:sp modelId="{EB2D13A8-3E01-4243-ACE8-CEA2D2F14D71}">
      <dsp:nvSpPr>
        <dsp:cNvPr id="0" name=""/>
        <dsp:cNvSpPr/>
      </dsp:nvSpPr>
      <dsp:spPr>
        <a:xfrm rot="16200000">
          <a:off x="-106991" y="1917815"/>
          <a:ext cx="4735346" cy="899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>
              <a:solidFill>
                <a:schemeClr val="tx1"/>
              </a:solidFill>
            </a:rPr>
            <a:t>2 квартал</a:t>
          </a:r>
        </a:p>
      </dsp:txBody>
      <dsp:txXfrm>
        <a:off x="-106991" y="1917815"/>
        <a:ext cx="4735346" cy="899715"/>
      </dsp:txXfrm>
    </dsp:sp>
    <dsp:sp modelId="{75AB2689-0B3B-4949-A017-285AF754AA30}">
      <dsp:nvSpPr>
        <dsp:cNvPr id="0" name=""/>
        <dsp:cNvSpPr/>
      </dsp:nvSpPr>
      <dsp:spPr>
        <a:xfrm>
          <a:off x="3333430" y="793170"/>
          <a:ext cx="2951067" cy="899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tx1"/>
              </a:solidFill>
            </a:rPr>
            <a:t>НПК педагогов техникума</a:t>
          </a:r>
        </a:p>
      </dsp:txBody>
      <dsp:txXfrm>
        <a:off x="3333430" y="793170"/>
        <a:ext cx="2951067" cy="899715"/>
      </dsp:txXfrm>
    </dsp:sp>
    <dsp:sp modelId="{0BF3FFA0-9180-4D78-9140-F0BFED7A9334}">
      <dsp:nvSpPr>
        <dsp:cNvPr id="0" name=""/>
        <dsp:cNvSpPr/>
      </dsp:nvSpPr>
      <dsp:spPr>
        <a:xfrm>
          <a:off x="3333430" y="1917815"/>
          <a:ext cx="2951067" cy="899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tx1"/>
              </a:solidFill>
            </a:rPr>
            <a:t>Конкурс методических разработок»</a:t>
          </a:r>
        </a:p>
      </dsp:txBody>
      <dsp:txXfrm>
        <a:off x="3333430" y="1917815"/>
        <a:ext cx="2951067" cy="899715"/>
      </dsp:txXfrm>
    </dsp:sp>
    <dsp:sp modelId="{0A1E4F90-F8F5-43C6-9C7A-9159CFFB19E3}">
      <dsp:nvSpPr>
        <dsp:cNvPr id="0" name=""/>
        <dsp:cNvSpPr/>
      </dsp:nvSpPr>
      <dsp:spPr>
        <a:xfrm>
          <a:off x="3333430" y="3042459"/>
          <a:ext cx="2951067" cy="899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tx1"/>
              </a:solidFill>
            </a:rPr>
            <a:t>Методический кейс «Педагогический дуэт»</a:t>
          </a:r>
        </a:p>
      </dsp:txBody>
      <dsp:txXfrm>
        <a:off x="3333430" y="3042459"/>
        <a:ext cx="2951067" cy="899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63A6E-C48F-4D33-A499-13284A05BDA3}">
      <dsp:nvSpPr>
        <dsp:cNvPr id="0" name=""/>
        <dsp:cNvSpPr/>
      </dsp:nvSpPr>
      <dsp:spPr>
        <a:xfrm>
          <a:off x="2730729" y="2367673"/>
          <a:ext cx="602701" cy="562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350" y="0"/>
              </a:lnTo>
              <a:lnTo>
                <a:pt x="301350" y="562322"/>
              </a:lnTo>
              <a:lnTo>
                <a:pt x="602701" y="56232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11472" y="2628226"/>
        <a:ext cx="41214" cy="41214"/>
      </dsp:txXfrm>
    </dsp:sp>
    <dsp:sp modelId="{5EBDFB0C-B156-4467-BB75-48BCF9C9A1D5}">
      <dsp:nvSpPr>
        <dsp:cNvPr id="0" name=""/>
        <dsp:cNvSpPr/>
      </dsp:nvSpPr>
      <dsp:spPr>
        <a:xfrm>
          <a:off x="2730729" y="1805350"/>
          <a:ext cx="602701" cy="562322"/>
        </a:xfrm>
        <a:custGeom>
          <a:avLst/>
          <a:gdLst/>
          <a:ahLst/>
          <a:cxnLst/>
          <a:rect l="0" t="0" r="0" b="0"/>
          <a:pathLst>
            <a:path>
              <a:moveTo>
                <a:pt x="0" y="562322"/>
              </a:moveTo>
              <a:lnTo>
                <a:pt x="301350" y="562322"/>
              </a:lnTo>
              <a:lnTo>
                <a:pt x="301350" y="0"/>
              </a:lnTo>
              <a:lnTo>
                <a:pt x="60270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11472" y="2065904"/>
        <a:ext cx="41214" cy="41214"/>
      </dsp:txXfrm>
    </dsp:sp>
    <dsp:sp modelId="{EB2D13A8-3E01-4243-ACE8-CEA2D2F14D71}">
      <dsp:nvSpPr>
        <dsp:cNvPr id="0" name=""/>
        <dsp:cNvSpPr/>
      </dsp:nvSpPr>
      <dsp:spPr>
        <a:xfrm rot="16200000">
          <a:off x="-86801" y="1917815"/>
          <a:ext cx="4735346" cy="899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>
              <a:solidFill>
                <a:schemeClr val="tx1"/>
              </a:solidFill>
            </a:rPr>
            <a:t>3 квартал</a:t>
          </a:r>
        </a:p>
      </dsp:txBody>
      <dsp:txXfrm>
        <a:off x="-86801" y="1917815"/>
        <a:ext cx="4735346" cy="899715"/>
      </dsp:txXfrm>
    </dsp:sp>
    <dsp:sp modelId="{75AB2689-0B3B-4949-A017-285AF754AA30}">
      <dsp:nvSpPr>
        <dsp:cNvPr id="0" name=""/>
        <dsp:cNvSpPr/>
      </dsp:nvSpPr>
      <dsp:spPr>
        <a:xfrm>
          <a:off x="3333430" y="1355492"/>
          <a:ext cx="2951067" cy="899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Трансляция информации о педагогах в сети интернет</a:t>
          </a:r>
        </a:p>
      </dsp:txBody>
      <dsp:txXfrm>
        <a:off x="3333430" y="1355492"/>
        <a:ext cx="2951067" cy="899715"/>
      </dsp:txXfrm>
    </dsp:sp>
    <dsp:sp modelId="{0BF3FFA0-9180-4D78-9140-F0BFED7A9334}">
      <dsp:nvSpPr>
        <dsp:cNvPr id="0" name=""/>
        <dsp:cNvSpPr/>
      </dsp:nvSpPr>
      <dsp:spPr>
        <a:xfrm>
          <a:off x="3333430" y="2480137"/>
          <a:ext cx="2951067" cy="899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rgbClr val="FF0000"/>
              </a:solidFill>
            </a:rPr>
            <a:t>Фотоконкурс «Учитель в кадре»</a:t>
          </a:r>
        </a:p>
      </dsp:txBody>
      <dsp:txXfrm>
        <a:off x="3333430" y="2480137"/>
        <a:ext cx="2951067" cy="8997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F476A-153B-419D-9824-37A374088319}">
      <dsp:nvSpPr>
        <dsp:cNvPr id="0" name=""/>
        <dsp:cNvSpPr/>
      </dsp:nvSpPr>
      <dsp:spPr>
        <a:xfrm>
          <a:off x="2730729" y="2367673"/>
          <a:ext cx="659834" cy="95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917" y="0"/>
              </a:lnTo>
              <a:lnTo>
                <a:pt x="329917" y="95945"/>
              </a:lnTo>
              <a:lnTo>
                <a:pt x="659834" y="9594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43977" y="2398976"/>
        <a:ext cx="33338" cy="33338"/>
      </dsp:txXfrm>
    </dsp:sp>
    <dsp:sp modelId="{53B63A6E-C48F-4D33-A499-13284A05BDA3}">
      <dsp:nvSpPr>
        <dsp:cNvPr id="0" name=""/>
        <dsp:cNvSpPr/>
      </dsp:nvSpPr>
      <dsp:spPr>
        <a:xfrm>
          <a:off x="2730729" y="2367673"/>
          <a:ext cx="745592" cy="1274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2796" y="0"/>
              </a:lnTo>
              <a:lnTo>
                <a:pt x="372796" y="1274879"/>
              </a:lnTo>
              <a:lnTo>
                <a:pt x="745592" y="127487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66602" y="2968190"/>
        <a:ext cx="73844" cy="73844"/>
      </dsp:txXfrm>
    </dsp:sp>
    <dsp:sp modelId="{5EBDFB0C-B156-4467-BB75-48BCF9C9A1D5}">
      <dsp:nvSpPr>
        <dsp:cNvPr id="0" name=""/>
        <dsp:cNvSpPr/>
      </dsp:nvSpPr>
      <dsp:spPr>
        <a:xfrm>
          <a:off x="2730729" y="1243028"/>
          <a:ext cx="602701" cy="1124644"/>
        </a:xfrm>
        <a:custGeom>
          <a:avLst/>
          <a:gdLst/>
          <a:ahLst/>
          <a:cxnLst/>
          <a:rect l="0" t="0" r="0" b="0"/>
          <a:pathLst>
            <a:path>
              <a:moveTo>
                <a:pt x="0" y="1124644"/>
              </a:moveTo>
              <a:lnTo>
                <a:pt x="301350" y="1124644"/>
              </a:lnTo>
              <a:lnTo>
                <a:pt x="301350" y="0"/>
              </a:lnTo>
              <a:lnTo>
                <a:pt x="60270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00181" y="1773451"/>
        <a:ext cx="63798" cy="63798"/>
      </dsp:txXfrm>
    </dsp:sp>
    <dsp:sp modelId="{EB2D13A8-3E01-4243-ACE8-CEA2D2F14D71}">
      <dsp:nvSpPr>
        <dsp:cNvPr id="0" name=""/>
        <dsp:cNvSpPr/>
      </dsp:nvSpPr>
      <dsp:spPr>
        <a:xfrm rot="16200000">
          <a:off x="-86801" y="1917815"/>
          <a:ext cx="4735346" cy="899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>
              <a:solidFill>
                <a:schemeClr val="tx1"/>
              </a:solidFill>
            </a:rPr>
            <a:t>4 квартал</a:t>
          </a:r>
        </a:p>
      </dsp:txBody>
      <dsp:txXfrm>
        <a:off x="-86801" y="1917815"/>
        <a:ext cx="4735346" cy="899715"/>
      </dsp:txXfrm>
    </dsp:sp>
    <dsp:sp modelId="{75AB2689-0B3B-4949-A017-285AF754AA30}">
      <dsp:nvSpPr>
        <dsp:cNvPr id="0" name=""/>
        <dsp:cNvSpPr/>
      </dsp:nvSpPr>
      <dsp:spPr>
        <a:xfrm>
          <a:off x="3333430" y="793170"/>
          <a:ext cx="2951067" cy="899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FF0000"/>
              </a:solidFill>
            </a:rPr>
            <a:t>День самоуправления</a:t>
          </a:r>
        </a:p>
      </dsp:txBody>
      <dsp:txXfrm>
        <a:off x="3333430" y="793170"/>
        <a:ext cx="2951067" cy="899715"/>
      </dsp:txXfrm>
    </dsp:sp>
    <dsp:sp modelId="{0BF3FFA0-9180-4D78-9140-F0BFED7A9334}">
      <dsp:nvSpPr>
        <dsp:cNvPr id="0" name=""/>
        <dsp:cNvSpPr/>
      </dsp:nvSpPr>
      <dsp:spPr>
        <a:xfrm>
          <a:off x="3476321" y="3192694"/>
          <a:ext cx="2951067" cy="899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tx1"/>
              </a:solidFill>
            </a:rPr>
            <a:t>Педагогическая </a:t>
          </a:r>
          <a:r>
            <a:rPr lang="ru-RU" sz="1800" b="0" kern="1200" dirty="0" err="1">
              <a:solidFill>
                <a:schemeClr val="tx1"/>
              </a:solidFill>
            </a:rPr>
            <a:t>неярмарка</a:t>
          </a:r>
          <a:r>
            <a:rPr lang="ru-RU" sz="1800" b="0" kern="1200" dirty="0">
              <a:solidFill>
                <a:schemeClr val="tx1"/>
              </a:solidFill>
            </a:rPr>
            <a:t> «Мир моих увлечений»</a:t>
          </a:r>
        </a:p>
      </dsp:txBody>
      <dsp:txXfrm>
        <a:off x="3476321" y="3192694"/>
        <a:ext cx="2951067" cy="899715"/>
      </dsp:txXfrm>
    </dsp:sp>
    <dsp:sp modelId="{F6498C34-93D6-42D8-A820-893FBA9A1EF2}">
      <dsp:nvSpPr>
        <dsp:cNvPr id="0" name=""/>
        <dsp:cNvSpPr/>
      </dsp:nvSpPr>
      <dsp:spPr>
        <a:xfrm>
          <a:off x="3390563" y="2013760"/>
          <a:ext cx="2951067" cy="899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Цикл занятий с психологом «Профилактика выгорания</a:t>
          </a:r>
        </a:p>
      </dsp:txBody>
      <dsp:txXfrm>
        <a:off x="3390563" y="2013760"/>
        <a:ext cx="2951067" cy="899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6CB8F-09FD-4298-994A-FF26986A30D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763BF-A531-461A-8079-E43EEACAF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4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6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7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760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5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882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22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95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55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5621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1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0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10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8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1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9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69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5C0F-C1CA-4F64-B3F9-3019405C92A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1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11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microsoft.com/office/2007/relationships/diagramDrawing" Target="../diagrams/drawing3.xml"/><Relationship Id="rId19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diagramColors" Target="../diagrams/colors3.xml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35.png"/><Relationship Id="rId2" Type="http://schemas.openxmlformats.org/officeDocument/2006/relationships/image" Target="../media/image3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6" y="3640192"/>
            <a:ext cx="5518199" cy="3217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1578" y="201009"/>
            <a:ext cx="9522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Министерство образования и науки Алтайского края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краевое государственное бюджетное профессиональное образовательное учреждение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Яровской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Arial Narrow" panose="020B0606020202030204" pitchFamily="34" charset="0"/>
              </a:rPr>
              <a:t>политехнический техникум»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9474" y="5962477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Яровое 2024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0320" y="2584850"/>
            <a:ext cx="5758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Итоги года педагога и наставника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в техникуме, выводы и 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58364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105" y="180400"/>
            <a:ext cx="9075600" cy="1325563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Педагог - педагог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384000" y="1505963"/>
          <a:ext cx="4635000" cy="354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801000" y="2709000"/>
          <a:ext cx="4635000" cy="309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000" y="1989000"/>
            <a:ext cx="3195000" cy="20101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96000" y="4070852"/>
            <a:ext cx="123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 педагога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816" y="4734000"/>
            <a:ext cx="3047294" cy="161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CEEB55-7C90-447D-AF4A-07DFE87AF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105" y="4032624"/>
            <a:ext cx="1842367" cy="27473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9754" cy="16887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D21A70-F71C-403D-B52B-433747668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182" y="1688738"/>
            <a:ext cx="1897160" cy="25325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446277-CBF7-4112-B3B4-C60BE8A67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193" y="1415479"/>
            <a:ext cx="2057400" cy="24574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78DD33-1B98-4AFE-889E-93A014C4C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6831" y="4789756"/>
            <a:ext cx="2850297" cy="18745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99D1B0-FFA5-4B85-9D74-CF6929832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712" y="184785"/>
            <a:ext cx="1790700" cy="4181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D327A3-F786-4987-8E5C-ED66E83F48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8544" y="3956538"/>
            <a:ext cx="1998049" cy="27077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16E2AC-3124-4509-AD55-E157FB3989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5330" y="4430848"/>
            <a:ext cx="1790699" cy="24271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F599B0-B11E-441C-B65C-94CEE01948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3245" y="1948962"/>
            <a:ext cx="1842367" cy="2732638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CF4965B-CFE8-4CFE-9179-60B855DE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355" y="544553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Педагог - студент</a:t>
            </a:r>
          </a:p>
        </p:txBody>
      </p:sp>
    </p:spTree>
    <p:extLst>
      <p:ext uri="{BB962C8B-B14F-4D97-AF65-F5344CB8AC3E}">
        <p14:creationId xmlns:p14="http://schemas.microsoft.com/office/powerpoint/2010/main" val="124545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9754" cy="16887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EDE0BF-FEAE-4EED-9402-C8A30A8FD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57" y="1873071"/>
            <a:ext cx="2533797" cy="36377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FBAF92-A4B9-4A65-99CE-1E4E03B23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818" y="1933144"/>
            <a:ext cx="2920816" cy="22434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4DD6D7-BEE4-4371-8C56-88F2F4A36C86}"/>
              </a:ext>
            </a:extLst>
          </p:cNvPr>
          <p:cNvSpPr txBox="1"/>
          <p:nvPr/>
        </p:nvSpPr>
        <p:spPr>
          <a:xfrm>
            <a:off x="3619849" y="4268730"/>
            <a:ext cx="457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Стажерская практика в СПК в рамках</a:t>
            </a:r>
          </a:p>
          <a:p>
            <a:r>
              <a:rPr lang="ru-RU" dirty="0"/>
              <a:t>Реализации РИП по теме наставничества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957" y="5695107"/>
            <a:ext cx="3884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+ номинация </a:t>
            </a:r>
            <a:endParaRPr lang="ru-RU" dirty="0" smtClean="0"/>
          </a:p>
          <a:p>
            <a:r>
              <a:rPr lang="ru-RU" dirty="0" smtClean="0"/>
              <a:t>«Мой </a:t>
            </a:r>
            <a:r>
              <a:rPr lang="ru-RU" dirty="0"/>
              <a:t>наставник – Профессионал!»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536" y="1382532"/>
            <a:ext cx="2603218" cy="3785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3814" y="5307977"/>
            <a:ext cx="412735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9754" cy="1688738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15885863"/>
              </p:ext>
            </p:extLst>
          </p:nvPr>
        </p:nvGraphicFramePr>
        <p:xfrm>
          <a:off x="234661" y="719666"/>
          <a:ext cx="97313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733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9754" cy="16887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8" y="1688738"/>
            <a:ext cx="8929156" cy="44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6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9754" cy="16887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6" y="1688738"/>
            <a:ext cx="8648100" cy="41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8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9754" cy="168873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81195912"/>
              </p:ext>
            </p:extLst>
          </p:nvPr>
        </p:nvGraphicFramePr>
        <p:xfrm>
          <a:off x="-857250" y="1874476"/>
          <a:ext cx="8128000" cy="473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2824D1-77F7-44EA-8AA9-95FBF69614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039" y="248178"/>
            <a:ext cx="2889754" cy="21673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25162C-72EC-45B0-A73A-0FB7774674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2793" y="3804907"/>
            <a:ext cx="3213946" cy="24136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7B2262-7504-4407-82CD-1BA3A8586E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6707" y="305851"/>
            <a:ext cx="2063641" cy="31372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27533A-3468-4145-A752-D9EF20DF6E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6744" y="305851"/>
            <a:ext cx="2293853" cy="31389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0E9BD9-0547-4932-B109-BC6280D062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5391" y="3892536"/>
            <a:ext cx="23526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6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87AB1E-C1B2-46D8-831C-68F0CEE82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726" y="2275712"/>
            <a:ext cx="1804627" cy="23065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3F893D9-93CA-45FB-A828-0201DD453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874" y="4765676"/>
            <a:ext cx="1800225" cy="20764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C4E675-D067-4395-B6E4-0510C96B6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128" y="4582288"/>
            <a:ext cx="1647825" cy="2295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889754" cy="168873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32077476"/>
              </p:ext>
            </p:extLst>
          </p:nvPr>
        </p:nvGraphicFramePr>
        <p:xfrm>
          <a:off x="-1632508" y="1882787"/>
          <a:ext cx="8128000" cy="473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8630D9-0B76-49E9-8C28-78C1CF906D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7268" y="248178"/>
            <a:ext cx="1949856" cy="22399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A709DC-1F98-4A2A-89E4-C574BBA93B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1906" y="161674"/>
            <a:ext cx="1700678" cy="22399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691465-3020-4C9D-A728-0EB4E0006F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21585" y="216996"/>
            <a:ext cx="1191622" cy="22329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31743E-7C8E-413D-A80B-CF6CA42ABE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95377" y="106309"/>
            <a:ext cx="1947459" cy="22329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21B282-1AEB-4727-A1E1-0B7CFFFE85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38620" y="54738"/>
            <a:ext cx="1630605" cy="23405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2E98E5-B9AC-4869-8C95-7B518BB7A4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93443" y="2430953"/>
            <a:ext cx="1592486" cy="23936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E9E7F5-4631-4AC7-A491-6AD41906CE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39394" y="2525902"/>
            <a:ext cx="1429058" cy="22397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6CA23A-27A7-447B-8E23-3C4070198D4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22393" y="4944073"/>
            <a:ext cx="2343150" cy="17240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2F6020-EB66-4CB7-BCE1-E6928E7194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01969" y="2430953"/>
            <a:ext cx="1800225" cy="24499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B57E7A-8252-4272-8120-2D5EE284945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81559" y="4728955"/>
            <a:ext cx="1958075" cy="21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9754" cy="168873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86999157"/>
              </p:ext>
            </p:extLst>
          </p:nvPr>
        </p:nvGraphicFramePr>
        <p:xfrm>
          <a:off x="-857250" y="1874476"/>
          <a:ext cx="8128000" cy="473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B6F63A-7F3E-4C3B-9615-E644511E7A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5289" y="410234"/>
            <a:ext cx="1789887" cy="2614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D2BE97-3AA5-4D28-A5D4-6334E63277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2735" y="326135"/>
            <a:ext cx="1733550" cy="35909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6DD5A4-D5D6-41A5-B44D-CC29DA965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1038" y="326135"/>
            <a:ext cx="1770300" cy="26984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2606B5-6526-4A62-9634-E1BDD1C068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1763" y="3429000"/>
            <a:ext cx="2228850" cy="22955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0B801C-1AFA-4EA7-89C3-DBBB8BCB99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3672" y="4102798"/>
            <a:ext cx="1971675" cy="26574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FC3200-8E16-450B-9B30-2031F468F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10613" y="325565"/>
            <a:ext cx="2011975" cy="26989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B051F5-10C7-46FF-AF6B-16DE6F9582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21626" y="3428999"/>
            <a:ext cx="1480614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4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9754" cy="168873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55953031"/>
              </p:ext>
            </p:extLst>
          </p:nvPr>
        </p:nvGraphicFramePr>
        <p:xfrm>
          <a:off x="-1824409" y="2097271"/>
          <a:ext cx="8128000" cy="473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C6E074-8C36-4585-810D-6A5766D05F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4671" y="353830"/>
            <a:ext cx="1872080" cy="23730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746B2F-E42D-46B9-B5AD-2254BB8154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6622" y="175142"/>
            <a:ext cx="1597685" cy="30271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D6FE87-891B-4047-9AAE-C6EF7CB8CB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6622" y="3381022"/>
            <a:ext cx="1964788" cy="30401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40EAC7-2198-4AFA-9591-B1DB1E7652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2958" y="175142"/>
            <a:ext cx="2235769" cy="30271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EF5B8E-DCB3-4791-A475-41C209916A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8470" y="2074975"/>
            <a:ext cx="2085975" cy="31527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8DCAEC-01B6-4A80-BBCC-D38305477A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7554" y="2428069"/>
            <a:ext cx="2725013" cy="30401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DC2648-DC5A-4DAE-8C30-3A5F0CC1D8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8672" y="4597123"/>
            <a:ext cx="1964788" cy="22943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151B0D-4B1B-4941-8640-1DF2CF3132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6569" y="5396430"/>
            <a:ext cx="1466875" cy="14361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192ADB-74DA-4185-87D0-2C2C0C79F0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13462" y="229430"/>
            <a:ext cx="27813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7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246" y="0"/>
            <a:ext cx="2889754" cy="16887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" y="0"/>
            <a:ext cx="2538123" cy="3563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226" y="735546"/>
            <a:ext cx="2460067" cy="3408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817" y="1151461"/>
            <a:ext cx="2646939" cy="33487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501" y="1911081"/>
            <a:ext cx="2649537" cy="33050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6760" y="2448358"/>
            <a:ext cx="2495550" cy="32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8384" y="3328664"/>
            <a:ext cx="2624025" cy="3327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253" y="4322986"/>
            <a:ext cx="2626976" cy="233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9643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1663</TotalTime>
  <Words>207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 - педагог</vt:lpstr>
      <vt:lpstr>Педагог - студент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81</cp:revision>
  <dcterms:created xsi:type="dcterms:W3CDTF">2023-04-12T04:49:24Z</dcterms:created>
  <dcterms:modified xsi:type="dcterms:W3CDTF">2024-01-23T06:47:41Z</dcterms:modified>
</cp:coreProperties>
</file>