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60" r:id="rId3"/>
    <p:sldId id="258" r:id="rId4"/>
    <p:sldId id="269" r:id="rId5"/>
    <p:sldId id="270" r:id="rId6"/>
    <p:sldId id="273" r:id="rId7"/>
    <p:sldId id="274" r:id="rId8"/>
    <p:sldId id="277" r:id="rId9"/>
    <p:sldId id="275" r:id="rId10"/>
    <p:sldId id="271" r:id="rId11"/>
    <p:sldId id="272" r:id="rId12"/>
    <p:sldId id="278" r:id="rId13"/>
    <p:sldId id="279" r:id="rId14"/>
    <p:sldId id="281" r:id="rId15"/>
    <p:sldId id="280" r:id="rId16"/>
    <p:sldId id="284" r:id="rId17"/>
    <p:sldId id="285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143356299212599"/>
          <c:y val="5.8593746395561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квалификации коллектива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B1-4B55-A61B-E3036E9DC2D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6B1-4B55-A61B-E3036E9DC2D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B1-4B55-A61B-E3036E9DC2D2}"/>
              </c:ext>
            </c:extLst>
          </c:dPt>
          <c:dLbls>
            <c:dLbl>
              <c:idx val="0"/>
              <c:layout>
                <c:manualLayout>
                  <c:x val="-0.18535543799212598"/>
                  <c:y val="-8.8720713046215982E-2"/>
                </c:manualLayout>
              </c:layout>
              <c:tx>
                <c:rich>
                  <a:bodyPr/>
                  <a:lstStyle/>
                  <a:p>
                    <a:fld id="{212F6CD2-0209-40AC-8938-BA3ED31948AA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fld id="{CA15E1A5-95EA-4CD6-91A2-08BFE24E7E3C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B1-4B55-A61B-E3036E9DC2D2}"/>
                </c:ext>
              </c:extLst>
            </c:dLbl>
            <c:dLbl>
              <c:idx val="1"/>
              <c:layout>
                <c:manualLayout>
                  <c:x val="0.19069820374015742"/>
                  <c:y val="-0.18880602923191256"/>
                </c:manualLayout>
              </c:layout>
              <c:tx>
                <c:rich>
                  <a:bodyPr/>
                  <a:lstStyle/>
                  <a:p>
                    <a:fld id="{3CFF56F3-53E0-4490-AA72-AAF965F350B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  <a:p>
                    <a:fld id="{96ABBDB6-C38B-4583-B055-78A71C86B79F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B1-4B55-A61B-E3036E9DC2D2}"/>
                </c:ext>
              </c:extLst>
            </c:dLbl>
            <c:dLbl>
              <c:idx val="2"/>
              <c:layout>
                <c:manualLayout>
                  <c:x val="0.16519340551181097"/>
                  <c:y val="7.1091284996845167E-2"/>
                </c:manualLayout>
              </c:layout>
              <c:tx>
                <c:rich>
                  <a:bodyPr/>
                  <a:lstStyle/>
                  <a:p>
                    <a:fld id="{155005D5-AEFF-40B9-AD50-83F265611380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fld id="{D9E7D3DE-02E5-4AD9-BCFF-5632DD98B5D8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B1-4B55-A61B-E3036E9DC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1-4B55-A61B-E3036E9DC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Аттестация 2018 – 2022 годы</a:t>
            </a:r>
          </a:p>
        </c:rich>
      </c:tx>
      <c:layout>
        <c:manualLayout>
          <c:xMode val="edge"/>
          <c:yMode val="edge"/>
          <c:x val="0.3918458694171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98080708661415E-2"/>
          <c:y val="0.17186939149425495"/>
          <c:w val="0.81837883651184629"/>
          <c:h val="0.6790805839351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очередная</c:v>
                </c:pt>
                <c:pt idx="1">
                  <c:v>досрочная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4-4E41-8BA0-C9907C819A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FF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53845664632124E-2"/>
                  <c:y val="-2.884005508083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C4-4E41-8BA0-C9907C819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очередная</c:v>
                </c:pt>
                <c:pt idx="1">
                  <c:v>досрочная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4-4E41-8BA0-C9907C819A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соответствие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2307684969482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16-46F0-A705-9E3155087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очередная</c:v>
                </c:pt>
                <c:pt idx="1">
                  <c:v>досрочная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4-4E41-8BA0-C9907C819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7011120"/>
        <c:axId val="1474492112"/>
        <c:axId val="0"/>
      </c:bar3DChart>
      <c:catAx>
        <c:axId val="14170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74492112"/>
        <c:crosses val="autoZero"/>
        <c:auto val="1"/>
        <c:lblAlgn val="ctr"/>
        <c:lblOffset val="100"/>
        <c:noMultiLvlLbl val="0"/>
      </c:catAx>
      <c:valAx>
        <c:axId val="147449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0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25159940944878"/>
          <c:y val="0.44216354317399464"/>
          <c:w val="0.18501400105953966"/>
          <c:h val="0.19055241020585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Аттестация 2018 – 2022 годы</a:t>
            </a:r>
          </a:p>
        </c:rich>
      </c:tx>
      <c:layout>
        <c:manualLayout>
          <c:xMode val="edge"/>
          <c:yMode val="edge"/>
          <c:x val="0.3918458694171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19810274990602"/>
          <c:y val="0.14524784542429206"/>
          <c:w val="0.7497249924371594"/>
          <c:h val="0.6790805839351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4-4E41-8BA0-C9907C819A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10634615062549514"/>
                  <c:y val="-4.4369315508979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C4-4E41-8BA0-C9907C819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4-4E41-8BA0-C9907C819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011120"/>
        <c:axId val="1474492112"/>
      </c:barChart>
      <c:catAx>
        <c:axId val="141701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74492112"/>
        <c:crosses val="autoZero"/>
        <c:auto val="1"/>
        <c:lblAlgn val="ctr"/>
        <c:lblOffset val="100"/>
        <c:noMultiLvlLbl val="0"/>
      </c:catAx>
      <c:valAx>
        <c:axId val="147449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0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32064578071946"/>
          <c:y val="0.89876861174875022"/>
          <c:w val="0.44571778145349933"/>
          <c:h val="6.351747006861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Аттестация 2018 – 2022 годы</a:t>
            </a:r>
          </a:p>
        </c:rich>
      </c:tx>
      <c:layout>
        <c:manualLayout>
          <c:xMode val="edge"/>
          <c:yMode val="edge"/>
          <c:x val="0.3918458694171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19810274990602"/>
          <c:y val="0.14524784542429206"/>
          <c:w val="0.7497249924371594"/>
          <c:h val="0.67908058393512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повторно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3-47F5-ABDB-EC406361B3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повысили квалификацию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.10634615062549514"/>
                  <c:y val="-4.4369315508979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23-47F5-ABDB-EC406361B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3-47F5-ABDB-EC406361B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7011120"/>
        <c:axId val="1474492112"/>
      </c:barChart>
      <c:catAx>
        <c:axId val="141701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74492112"/>
        <c:crosses val="autoZero"/>
        <c:auto val="1"/>
        <c:lblAlgn val="ctr"/>
        <c:lblOffset val="100"/>
        <c:noMultiLvlLbl val="0"/>
      </c:catAx>
      <c:valAx>
        <c:axId val="1474492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0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CDA9F-BDEF-4CF1-9CDB-EBFDE351341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C484BF-E7E3-4FEA-843E-B8487ACED262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 Narrow" panose="020B0606020202030204" pitchFamily="34" charset="0"/>
            </a:rPr>
            <a:t>Проанализировать работу в обозначенном направлении</a:t>
          </a:r>
        </a:p>
      </dgm:t>
    </dgm:pt>
    <dgm:pt modelId="{A80CE9D3-8581-4FA4-9C56-166840A45C23}" type="parTrans" cxnId="{55903161-3B15-4362-998F-47254162288B}">
      <dgm:prSet/>
      <dgm:spPr/>
      <dgm:t>
        <a:bodyPr/>
        <a:lstStyle/>
        <a:p>
          <a:endParaRPr lang="ru-RU"/>
        </a:p>
      </dgm:t>
    </dgm:pt>
    <dgm:pt modelId="{E92CCEBE-70F5-4A57-8F4C-D58A379E2DE5}" type="sibTrans" cxnId="{55903161-3B15-4362-998F-47254162288B}">
      <dgm:prSet/>
      <dgm:spPr/>
      <dgm:t>
        <a:bodyPr/>
        <a:lstStyle/>
        <a:p>
          <a:endParaRPr lang="ru-RU"/>
        </a:p>
      </dgm:t>
    </dgm:pt>
    <dgm:pt modelId="{26766692-3AA0-4F02-94D9-CF6301AABF8C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 Narrow" panose="020B0606020202030204" pitchFamily="34" charset="0"/>
            </a:rPr>
            <a:t>Напомнить требования, предъявляемые к аттестации на квалификационные категории</a:t>
          </a:r>
        </a:p>
      </dgm:t>
    </dgm:pt>
    <dgm:pt modelId="{5528D1CA-4748-4210-85FB-1B2B350FFD00}" type="parTrans" cxnId="{AC68F620-97BC-4198-9401-7CD180E011F6}">
      <dgm:prSet/>
      <dgm:spPr/>
      <dgm:t>
        <a:bodyPr/>
        <a:lstStyle/>
        <a:p>
          <a:endParaRPr lang="ru-RU"/>
        </a:p>
      </dgm:t>
    </dgm:pt>
    <dgm:pt modelId="{EBB945B3-93D6-4576-9A68-A1533B232730}" type="sibTrans" cxnId="{AC68F620-97BC-4198-9401-7CD180E011F6}">
      <dgm:prSet/>
      <dgm:spPr/>
      <dgm:t>
        <a:bodyPr/>
        <a:lstStyle/>
        <a:p>
          <a:endParaRPr lang="ru-RU"/>
        </a:p>
      </dgm:t>
    </dgm:pt>
    <dgm:pt modelId="{4E8ED61B-3391-4E41-8602-344BC66EDCD9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 Narrow" panose="020B0606020202030204" pitchFamily="34" charset="0"/>
            </a:rPr>
            <a:t>Выявить проблемы, возникающие при прохождении процедуры аттестации, предложить пути их решения</a:t>
          </a:r>
          <a:endParaRPr lang="ru-RU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A70ECF3-82AB-4CFD-8893-C5BA1523B400}" type="parTrans" cxnId="{40DE8C81-4DDE-4FAA-A808-7B665279FF58}">
      <dgm:prSet/>
      <dgm:spPr/>
      <dgm:t>
        <a:bodyPr/>
        <a:lstStyle/>
        <a:p>
          <a:endParaRPr lang="ru-RU"/>
        </a:p>
      </dgm:t>
    </dgm:pt>
    <dgm:pt modelId="{AC27DC4D-E313-4034-86F3-6D631EF46703}" type="sibTrans" cxnId="{40DE8C81-4DDE-4FAA-A808-7B665279FF58}">
      <dgm:prSet/>
      <dgm:spPr/>
      <dgm:t>
        <a:bodyPr/>
        <a:lstStyle/>
        <a:p>
          <a:endParaRPr lang="ru-RU"/>
        </a:p>
      </dgm:t>
    </dgm:pt>
    <dgm:pt modelId="{3CF36FF3-6111-4C35-9624-A7EA01829CF6}" type="pres">
      <dgm:prSet presAssocID="{72CCDA9F-BDEF-4CF1-9CDB-EBFDE35134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F111C-9BDF-48E4-9745-8D68C0737677}" type="pres">
      <dgm:prSet presAssocID="{26766692-3AA0-4F02-94D9-CF6301AABF8C}" presName="composite" presStyleCnt="0"/>
      <dgm:spPr/>
    </dgm:pt>
    <dgm:pt modelId="{009A8325-94C0-4DA8-BC9F-064208C6EE88}" type="pres">
      <dgm:prSet presAssocID="{26766692-3AA0-4F02-94D9-CF6301AABF8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1F89-7AFF-4B01-9D4A-26F4B104E78D}" type="pres">
      <dgm:prSet presAssocID="{26766692-3AA0-4F02-94D9-CF6301AABF8C}" presName="rect2" presStyleLbl="fgImgPlace1" presStyleIdx="0" presStyleCnt="3" custLinFactNeighborX="-21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AE28F8D8-9818-498F-B78C-580EB1E7478B}" type="pres">
      <dgm:prSet presAssocID="{EBB945B3-93D6-4576-9A68-A1533B232730}" presName="sibTrans" presStyleCnt="0"/>
      <dgm:spPr/>
    </dgm:pt>
    <dgm:pt modelId="{EBEA553C-06A7-4F97-B0FA-C1B213D09C50}" type="pres">
      <dgm:prSet presAssocID="{A2C484BF-E7E3-4FEA-843E-B8487ACED262}" presName="composite" presStyleCnt="0"/>
      <dgm:spPr/>
    </dgm:pt>
    <dgm:pt modelId="{398EE25E-B244-4F19-A894-329800B55B9A}" type="pres">
      <dgm:prSet presAssocID="{A2C484BF-E7E3-4FEA-843E-B8487ACED262}" presName="rect1" presStyleLbl="trAlignAcc1" presStyleIdx="1" presStyleCnt="3" custLinFactNeighborX="1620" custLinFactNeighborY="-4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02993-1D56-4500-85C0-544854600720}" type="pres">
      <dgm:prSet presAssocID="{A2C484BF-E7E3-4FEA-843E-B8487ACED262}" presName="rect2" presStyleLbl="fgImgPlace1" presStyleIdx="1" presStyleCnt="3" custScaleX="80198" custScaleY="92380" custLinFactNeighborX="7957" custLinFactNeighborY="62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1BC4496-94E6-4EED-80BD-1F7BD62DBD89}" type="pres">
      <dgm:prSet presAssocID="{E92CCEBE-70F5-4A57-8F4C-D58A379E2DE5}" presName="sibTrans" presStyleCnt="0"/>
      <dgm:spPr/>
    </dgm:pt>
    <dgm:pt modelId="{84B02EE2-AC16-4AD9-ABCC-AEBBAC80F6AE}" type="pres">
      <dgm:prSet presAssocID="{4E8ED61B-3391-4E41-8602-344BC66EDCD9}" presName="composite" presStyleCnt="0"/>
      <dgm:spPr/>
    </dgm:pt>
    <dgm:pt modelId="{DDC130E2-0A95-494D-A9BA-1B72F41260B7}" type="pres">
      <dgm:prSet presAssocID="{4E8ED61B-3391-4E41-8602-344BC66EDCD9}" presName="rect1" presStyleLbl="trAlignAcc1" presStyleIdx="2" presStyleCnt="3" custLinFactNeighborX="-1080" custLinFactNeighborY="-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18E28-2055-4A94-9663-703D6F5B0E0C}" type="pres">
      <dgm:prSet presAssocID="{4E8ED61B-3391-4E41-8602-344BC66EDCD9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0E1494FC-2B59-447C-963D-5B73E45763A2}" type="presOf" srcId="{4E8ED61B-3391-4E41-8602-344BC66EDCD9}" destId="{DDC130E2-0A95-494D-A9BA-1B72F41260B7}" srcOrd="0" destOrd="0" presId="urn:microsoft.com/office/officeart/2008/layout/PictureStrips"/>
    <dgm:cxn modelId="{D1082B6B-98FE-4918-BADC-724DF6C6B69F}" type="presOf" srcId="{A2C484BF-E7E3-4FEA-843E-B8487ACED262}" destId="{398EE25E-B244-4F19-A894-329800B55B9A}" srcOrd="0" destOrd="0" presId="urn:microsoft.com/office/officeart/2008/layout/PictureStrips"/>
    <dgm:cxn modelId="{7CBD3215-4CF2-4E86-9980-17E972F4F164}" type="presOf" srcId="{72CCDA9F-BDEF-4CF1-9CDB-EBFDE3513419}" destId="{3CF36FF3-6111-4C35-9624-A7EA01829CF6}" srcOrd="0" destOrd="0" presId="urn:microsoft.com/office/officeart/2008/layout/PictureStrips"/>
    <dgm:cxn modelId="{17C487CC-B9AD-4B85-992B-6E5AD8E3450D}" type="presOf" srcId="{26766692-3AA0-4F02-94D9-CF6301AABF8C}" destId="{009A8325-94C0-4DA8-BC9F-064208C6EE88}" srcOrd="0" destOrd="0" presId="urn:microsoft.com/office/officeart/2008/layout/PictureStrips"/>
    <dgm:cxn modelId="{55903161-3B15-4362-998F-47254162288B}" srcId="{72CCDA9F-BDEF-4CF1-9CDB-EBFDE3513419}" destId="{A2C484BF-E7E3-4FEA-843E-B8487ACED262}" srcOrd="1" destOrd="0" parTransId="{A80CE9D3-8581-4FA4-9C56-166840A45C23}" sibTransId="{E92CCEBE-70F5-4A57-8F4C-D58A379E2DE5}"/>
    <dgm:cxn modelId="{40DE8C81-4DDE-4FAA-A808-7B665279FF58}" srcId="{72CCDA9F-BDEF-4CF1-9CDB-EBFDE3513419}" destId="{4E8ED61B-3391-4E41-8602-344BC66EDCD9}" srcOrd="2" destOrd="0" parTransId="{8A70ECF3-82AB-4CFD-8893-C5BA1523B400}" sibTransId="{AC27DC4D-E313-4034-86F3-6D631EF46703}"/>
    <dgm:cxn modelId="{AC68F620-97BC-4198-9401-7CD180E011F6}" srcId="{72CCDA9F-BDEF-4CF1-9CDB-EBFDE3513419}" destId="{26766692-3AA0-4F02-94D9-CF6301AABF8C}" srcOrd="0" destOrd="0" parTransId="{5528D1CA-4748-4210-85FB-1B2B350FFD00}" sibTransId="{EBB945B3-93D6-4576-9A68-A1533B232730}"/>
    <dgm:cxn modelId="{CC356464-A0C5-457C-B6CF-B3C7E91E5A50}" type="presParOf" srcId="{3CF36FF3-6111-4C35-9624-A7EA01829CF6}" destId="{773F111C-9BDF-48E4-9745-8D68C0737677}" srcOrd="0" destOrd="0" presId="urn:microsoft.com/office/officeart/2008/layout/PictureStrips"/>
    <dgm:cxn modelId="{CD50F8D6-F4FC-4AA7-B991-EA8184679083}" type="presParOf" srcId="{773F111C-9BDF-48E4-9745-8D68C0737677}" destId="{009A8325-94C0-4DA8-BC9F-064208C6EE88}" srcOrd="0" destOrd="0" presId="urn:microsoft.com/office/officeart/2008/layout/PictureStrips"/>
    <dgm:cxn modelId="{B62B7987-325E-45CD-8129-30C546B08595}" type="presParOf" srcId="{773F111C-9BDF-48E4-9745-8D68C0737677}" destId="{9EEE1F89-7AFF-4B01-9D4A-26F4B104E78D}" srcOrd="1" destOrd="0" presId="urn:microsoft.com/office/officeart/2008/layout/PictureStrips"/>
    <dgm:cxn modelId="{FE0AAC03-E156-4527-BC02-AC6BA68A2EC3}" type="presParOf" srcId="{3CF36FF3-6111-4C35-9624-A7EA01829CF6}" destId="{AE28F8D8-9818-498F-B78C-580EB1E7478B}" srcOrd="1" destOrd="0" presId="urn:microsoft.com/office/officeart/2008/layout/PictureStrips"/>
    <dgm:cxn modelId="{203CCE6F-55E0-4B6C-9397-4A7DC27FF27C}" type="presParOf" srcId="{3CF36FF3-6111-4C35-9624-A7EA01829CF6}" destId="{EBEA553C-06A7-4F97-B0FA-C1B213D09C50}" srcOrd="2" destOrd="0" presId="urn:microsoft.com/office/officeart/2008/layout/PictureStrips"/>
    <dgm:cxn modelId="{9FA51033-7763-4DBB-9084-D7F8D0275FD9}" type="presParOf" srcId="{EBEA553C-06A7-4F97-B0FA-C1B213D09C50}" destId="{398EE25E-B244-4F19-A894-329800B55B9A}" srcOrd="0" destOrd="0" presId="urn:microsoft.com/office/officeart/2008/layout/PictureStrips"/>
    <dgm:cxn modelId="{D1E89F69-54FE-4122-8AAA-8CB441E0A8C4}" type="presParOf" srcId="{EBEA553C-06A7-4F97-B0FA-C1B213D09C50}" destId="{B8E02993-1D56-4500-85C0-544854600720}" srcOrd="1" destOrd="0" presId="urn:microsoft.com/office/officeart/2008/layout/PictureStrips"/>
    <dgm:cxn modelId="{634A9A36-9EA1-4113-8B7F-45F2040BA772}" type="presParOf" srcId="{3CF36FF3-6111-4C35-9624-A7EA01829CF6}" destId="{91BC4496-94E6-4EED-80BD-1F7BD62DBD89}" srcOrd="3" destOrd="0" presId="urn:microsoft.com/office/officeart/2008/layout/PictureStrips"/>
    <dgm:cxn modelId="{E572692F-1A69-48AA-995F-BF25230B2043}" type="presParOf" srcId="{3CF36FF3-6111-4C35-9624-A7EA01829CF6}" destId="{84B02EE2-AC16-4AD9-ABCC-AEBBAC80F6AE}" srcOrd="4" destOrd="0" presId="urn:microsoft.com/office/officeart/2008/layout/PictureStrips"/>
    <dgm:cxn modelId="{EE3B546A-719D-4E73-97DA-1B6F79E2644A}" type="presParOf" srcId="{84B02EE2-AC16-4AD9-ABCC-AEBBAC80F6AE}" destId="{DDC130E2-0A95-494D-A9BA-1B72F41260B7}" srcOrd="0" destOrd="0" presId="urn:microsoft.com/office/officeart/2008/layout/PictureStrips"/>
    <dgm:cxn modelId="{3DB68848-1551-4A98-8D5E-E6DF732990A3}" type="presParOf" srcId="{84B02EE2-AC16-4AD9-ABCC-AEBBAC80F6AE}" destId="{81418E28-2055-4A94-9663-703D6F5B0E0C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F32847-00C1-4E43-8030-A760C306A41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86F1C-CB73-425D-B11E-03693F986F81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Грамоты</a:t>
          </a:r>
        </a:p>
        <a:p>
          <a:r>
            <a:rPr lang="ru-RU" b="1" dirty="0">
              <a:solidFill>
                <a:srgbClr val="002060"/>
              </a:solidFill>
            </a:rPr>
            <a:t>Приказы </a:t>
          </a:r>
        </a:p>
      </dgm:t>
    </dgm:pt>
    <dgm:pt modelId="{8474481D-B5D4-4EB9-8E30-02479DA0CC77}" type="parTrans" cxnId="{CF8BFABD-3AD5-4F57-9ACD-153A0DB91F04}">
      <dgm:prSet/>
      <dgm:spPr/>
      <dgm:t>
        <a:bodyPr/>
        <a:lstStyle/>
        <a:p>
          <a:endParaRPr lang="ru-RU"/>
        </a:p>
      </dgm:t>
    </dgm:pt>
    <dgm:pt modelId="{99E4ADC7-638F-4B37-B979-AAD0CC0DDAC5}" type="sibTrans" cxnId="{CF8BFABD-3AD5-4F57-9ACD-153A0DB91F04}">
      <dgm:prSet/>
      <dgm:spPr/>
      <dgm:t>
        <a:bodyPr/>
        <a:lstStyle/>
        <a:p>
          <a:endParaRPr lang="ru-RU"/>
        </a:p>
      </dgm:t>
    </dgm:pt>
    <dgm:pt modelId="{D0B8684A-50A7-46BE-9E4A-342DDAA7AC25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Систематизация  в отделе кадров</a:t>
          </a:r>
        </a:p>
      </dgm:t>
    </dgm:pt>
    <dgm:pt modelId="{FFD17F28-6A6F-464A-BA54-B5A5BC4D8A7B}" type="parTrans" cxnId="{A1AD7D14-1591-4CE1-8739-D1594F297449}">
      <dgm:prSet/>
      <dgm:spPr/>
      <dgm:t>
        <a:bodyPr/>
        <a:lstStyle/>
        <a:p>
          <a:endParaRPr lang="ru-RU"/>
        </a:p>
      </dgm:t>
    </dgm:pt>
    <dgm:pt modelId="{06328AC6-BC07-4ECB-9D73-635C40FC00AF}" type="sibTrans" cxnId="{A1AD7D14-1591-4CE1-8739-D1594F297449}">
      <dgm:prSet/>
      <dgm:spPr/>
      <dgm:t>
        <a:bodyPr/>
        <a:lstStyle/>
        <a:p>
          <a:endParaRPr lang="ru-RU"/>
        </a:p>
      </dgm:t>
    </dgm:pt>
    <dgm:pt modelId="{E09BAF08-B944-4EC2-B2AC-B9B66CCE9CE8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Внешняя оценка</a:t>
          </a:r>
        </a:p>
      </dgm:t>
    </dgm:pt>
    <dgm:pt modelId="{DC39DD98-989D-4001-AAFF-30EFFF29802B}" type="sibTrans" cxnId="{462467EE-68BB-4993-B32B-48B9B199694E}">
      <dgm:prSet/>
      <dgm:spPr/>
      <dgm:t>
        <a:bodyPr/>
        <a:lstStyle/>
        <a:p>
          <a:endParaRPr lang="ru-RU"/>
        </a:p>
      </dgm:t>
    </dgm:pt>
    <dgm:pt modelId="{7D65F617-4006-491C-A550-70916AC67652}" type="parTrans" cxnId="{462467EE-68BB-4993-B32B-48B9B199694E}">
      <dgm:prSet/>
      <dgm:spPr/>
      <dgm:t>
        <a:bodyPr/>
        <a:lstStyle/>
        <a:p>
          <a:endParaRPr lang="ru-RU"/>
        </a:p>
      </dgm:t>
    </dgm:pt>
    <dgm:pt modelId="{863602A8-A2E3-453E-8AF9-4A8084AC6B51}" type="pres">
      <dgm:prSet presAssocID="{5EF32847-00C1-4E43-8030-A760C306A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15147-BE9B-4E38-A914-B019BE113F6D}" type="pres">
      <dgm:prSet presAssocID="{E09BAF08-B944-4EC2-B2AC-B9B66CCE9CE8}" presName="comp" presStyleCnt="0"/>
      <dgm:spPr/>
    </dgm:pt>
    <dgm:pt modelId="{FCE9E75E-C07C-4FC3-9B7B-E46D40338B8B}" type="pres">
      <dgm:prSet presAssocID="{E09BAF08-B944-4EC2-B2AC-B9B66CCE9CE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0335A-170D-421E-A565-CB90963823F7}" type="pres">
      <dgm:prSet presAssocID="{E09BAF08-B944-4EC2-B2AC-B9B66CCE9CE8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BA69F09-FD66-4A9F-89BE-9A8A9E374869}" type="pres">
      <dgm:prSet presAssocID="{DC39DD98-989D-4001-AAFF-30EFFF29802B}" presName="sibTrans" presStyleCnt="0"/>
      <dgm:spPr/>
    </dgm:pt>
    <dgm:pt modelId="{DD51C72B-9FFE-49B8-9ECD-858A7C5EC80E}" type="pres">
      <dgm:prSet presAssocID="{8E286F1C-CB73-425D-B11E-03693F986F81}" presName="comp" presStyleCnt="0"/>
      <dgm:spPr/>
    </dgm:pt>
    <dgm:pt modelId="{BB58B43F-D0CD-41E9-8FA4-E1982E68FE2A}" type="pres">
      <dgm:prSet presAssocID="{8E286F1C-CB73-425D-B11E-03693F986F8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9B1AF-0AF7-4FFC-A744-1F3B30C340AD}" type="pres">
      <dgm:prSet presAssocID="{8E286F1C-CB73-425D-B11E-03693F986F81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B979FC1-87D4-475C-844F-B1D3C35834A8}" type="pres">
      <dgm:prSet presAssocID="{99E4ADC7-638F-4B37-B979-AAD0CC0DDAC5}" presName="sibTrans" presStyleCnt="0"/>
      <dgm:spPr/>
    </dgm:pt>
    <dgm:pt modelId="{C6A90CEB-69C6-4B65-9E8A-7444BF1ACDB8}" type="pres">
      <dgm:prSet presAssocID="{D0B8684A-50A7-46BE-9E4A-342DDAA7AC25}" presName="comp" presStyleCnt="0"/>
      <dgm:spPr/>
    </dgm:pt>
    <dgm:pt modelId="{EA204EFF-2584-4D7D-8D07-C3FBE2921243}" type="pres">
      <dgm:prSet presAssocID="{D0B8684A-50A7-46BE-9E4A-342DDAA7AC2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2B88B-EF1D-40D7-B92E-8B4380E77866}" type="pres">
      <dgm:prSet presAssocID="{D0B8684A-50A7-46BE-9E4A-342DDAA7AC25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462467EE-68BB-4993-B32B-48B9B199694E}" srcId="{5EF32847-00C1-4E43-8030-A760C306A416}" destId="{E09BAF08-B944-4EC2-B2AC-B9B66CCE9CE8}" srcOrd="0" destOrd="0" parTransId="{7D65F617-4006-491C-A550-70916AC67652}" sibTransId="{DC39DD98-989D-4001-AAFF-30EFFF29802B}"/>
    <dgm:cxn modelId="{CF8BFABD-3AD5-4F57-9ACD-153A0DB91F04}" srcId="{5EF32847-00C1-4E43-8030-A760C306A416}" destId="{8E286F1C-CB73-425D-B11E-03693F986F81}" srcOrd="1" destOrd="0" parTransId="{8474481D-B5D4-4EB9-8E30-02479DA0CC77}" sibTransId="{99E4ADC7-638F-4B37-B979-AAD0CC0DDAC5}"/>
    <dgm:cxn modelId="{006916EE-38FF-42C4-AE7F-85CFBDCE885C}" type="presOf" srcId="{5EF32847-00C1-4E43-8030-A760C306A416}" destId="{863602A8-A2E3-453E-8AF9-4A8084AC6B51}" srcOrd="0" destOrd="0" presId="urn:microsoft.com/office/officeart/2008/layout/AlternatingPictureBlocks"/>
    <dgm:cxn modelId="{EB82AB7D-D831-43F4-AF68-BB465D96019F}" type="presOf" srcId="{8E286F1C-CB73-425D-B11E-03693F986F81}" destId="{BB58B43F-D0CD-41E9-8FA4-E1982E68FE2A}" srcOrd="0" destOrd="0" presId="urn:microsoft.com/office/officeart/2008/layout/AlternatingPictureBlocks"/>
    <dgm:cxn modelId="{34D998AA-2232-41FB-BEDA-CDCD16DF060A}" type="presOf" srcId="{D0B8684A-50A7-46BE-9E4A-342DDAA7AC25}" destId="{EA204EFF-2584-4D7D-8D07-C3FBE2921243}" srcOrd="0" destOrd="0" presId="urn:microsoft.com/office/officeart/2008/layout/AlternatingPictureBlocks"/>
    <dgm:cxn modelId="{C5713B10-0531-4828-AA51-F36403DAFB8D}" type="presOf" srcId="{E09BAF08-B944-4EC2-B2AC-B9B66CCE9CE8}" destId="{FCE9E75E-C07C-4FC3-9B7B-E46D40338B8B}" srcOrd="0" destOrd="0" presId="urn:microsoft.com/office/officeart/2008/layout/AlternatingPictureBlocks"/>
    <dgm:cxn modelId="{A1AD7D14-1591-4CE1-8739-D1594F297449}" srcId="{5EF32847-00C1-4E43-8030-A760C306A416}" destId="{D0B8684A-50A7-46BE-9E4A-342DDAA7AC25}" srcOrd="2" destOrd="0" parTransId="{FFD17F28-6A6F-464A-BA54-B5A5BC4D8A7B}" sibTransId="{06328AC6-BC07-4ECB-9D73-635C40FC00AF}"/>
    <dgm:cxn modelId="{25E0F2B8-48B2-468F-BE35-BCFD672E0A79}" type="presParOf" srcId="{863602A8-A2E3-453E-8AF9-4A8084AC6B51}" destId="{51E15147-BE9B-4E38-A914-B019BE113F6D}" srcOrd="0" destOrd="0" presId="urn:microsoft.com/office/officeart/2008/layout/AlternatingPictureBlocks"/>
    <dgm:cxn modelId="{EF943D3F-E6D2-4A7D-A9E0-F0B89E49C31F}" type="presParOf" srcId="{51E15147-BE9B-4E38-A914-B019BE113F6D}" destId="{FCE9E75E-C07C-4FC3-9B7B-E46D40338B8B}" srcOrd="0" destOrd="0" presId="urn:microsoft.com/office/officeart/2008/layout/AlternatingPictureBlocks"/>
    <dgm:cxn modelId="{18927862-9B89-4D6E-AEC7-1698EEB1A977}" type="presParOf" srcId="{51E15147-BE9B-4E38-A914-B019BE113F6D}" destId="{FBF0335A-170D-421E-A565-CB90963823F7}" srcOrd="1" destOrd="0" presId="urn:microsoft.com/office/officeart/2008/layout/AlternatingPictureBlocks"/>
    <dgm:cxn modelId="{FB66B0F1-9DB2-4FB9-A116-3A0966CBA57B}" type="presParOf" srcId="{863602A8-A2E3-453E-8AF9-4A8084AC6B51}" destId="{ABA69F09-FD66-4A9F-89BE-9A8A9E374869}" srcOrd="1" destOrd="0" presId="urn:microsoft.com/office/officeart/2008/layout/AlternatingPictureBlocks"/>
    <dgm:cxn modelId="{B4EA406F-3FAB-4648-A426-B29BD8B88725}" type="presParOf" srcId="{863602A8-A2E3-453E-8AF9-4A8084AC6B51}" destId="{DD51C72B-9FFE-49B8-9ECD-858A7C5EC80E}" srcOrd="2" destOrd="0" presId="urn:microsoft.com/office/officeart/2008/layout/AlternatingPictureBlocks"/>
    <dgm:cxn modelId="{89697646-7911-4E0C-9C53-EE8EC18A814D}" type="presParOf" srcId="{DD51C72B-9FFE-49B8-9ECD-858A7C5EC80E}" destId="{BB58B43F-D0CD-41E9-8FA4-E1982E68FE2A}" srcOrd="0" destOrd="0" presId="urn:microsoft.com/office/officeart/2008/layout/AlternatingPictureBlocks"/>
    <dgm:cxn modelId="{D72285F9-A96F-4AFD-AB29-AE735E440660}" type="presParOf" srcId="{DD51C72B-9FFE-49B8-9ECD-858A7C5EC80E}" destId="{A359B1AF-0AF7-4FFC-A744-1F3B30C340AD}" srcOrd="1" destOrd="0" presId="urn:microsoft.com/office/officeart/2008/layout/AlternatingPictureBlocks"/>
    <dgm:cxn modelId="{E0B3EBFF-1941-4E5B-8883-96FAA71EE129}" type="presParOf" srcId="{863602A8-A2E3-453E-8AF9-4A8084AC6B51}" destId="{7B979FC1-87D4-475C-844F-B1D3C35834A8}" srcOrd="3" destOrd="0" presId="urn:microsoft.com/office/officeart/2008/layout/AlternatingPictureBlocks"/>
    <dgm:cxn modelId="{1527D2EC-64B5-433D-9011-DB0931C6D73C}" type="presParOf" srcId="{863602A8-A2E3-453E-8AF9-4A8084AC6B51}" destId="{C6A90CEB-69C6-4B65-9E8A-7444BF1ACDB8}" srcOrd="4" destOrd="0" presId="urn:microsoft.com/office/officeart/2008/layout/AlternatingPictureBlocks"/>
    <dgm:cxn modelId="{5B4ECD3F-4063-4B97-8222-9FEBCDC9006C}" type="presParOf" srcId="{C6A90CEB-69C6-4B65-9E8A-7444BF1ACDB8}" destId="{EA204EFF-2584-4D7D-8D07-C3FBE2921243}" srcOrd="0" destOrd="0" presId="urn:microsoft.com/office/officeart/2008/layout/AlternatingPictureBlocks"/>
    <dgm:cxn modelId="{1EAC2777-921E-4B0F-9D6C-26D09C2C44E6}" type="presParOf" srcId="{C6A90CEB-69C6-4B65-9E8A-7444BF1ACDB8}" destId="{0932B88B-EF1D-40D7-B92E-8B4380E778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9ED02-74B6-4B67-8D21-F78BC98D1E1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929FE-4C96-45CC-A43C-9D29BE4DDECF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b="1" dirty="0">
              <a:solidFill>
                <a:srgbClr val="C00000"/>
              </a:solidFill>
            </a:rPr>
            <a:t>Стабильные</a:t>
          </a:r>
          <a:r>
            <a:rPr lang="ru-RU" dirty="0"/>
            <a:t> положительные результаты освоение ОП!!</a:t>
          </a:r>
        </a:p>
        <a:p>
          <a:r>
            <a:rPr lang="ru-RU" dirty="0"/>
            <a:t>- Выявление способностей обучающихся …</a:t>
          </a:r>
        </a:p>
        <a:p>
          <a:r>
            <a:rPr lang="ru-RU" dirty="0"/>
            <a:t>- Личный вклад в повышение качества образования …</a:t>
          </a:r>
        </a:p>
      </dgm:t>
    </dgm:pt>
    <dgm:pt modelId="{2CED86F3-2A47-4955-A029-6C5A69BAA322}" type="parTrans" cxnId="{6BF38F7C-4DD0-4401-BB89-1D5A27750A04}">
      <dgm:prSet/>
      <dgm:spPr/>
      <dgm:t>
        <a:bodyPr/>
        <a:lstStyle/>
        <a:p>
          <a:endParaRPr lang="ru-RU"/>
        </a:p>
      </dgm:t>
    </dgm:pt>
    <dgm:pt modelId="{B95FFFED-352A-40AA-A816-889C45C2CE61}" type="sibTrans" cxnId="{6BF38F7C-4DD0-4401-BB89-1D5A27750A04}">
      <dgm:prSet/>
      <dgm:spPr/>
      <dgm:t>
        <a:bodyPr/>
        <a:lstStyle/>
        <a:p>
          <a:endParaRPr lang="ru-RU"/>
        </a:p>
      </dgm:t>
    </dgm:pt>
    <dgm:pt modelId="{A1980187-52C2-4ADF-BADE-0BDF6CE79651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b="1" dirty="0">
              <a:solidFill>
                <a:srgbClr val="C00000"/>
              </a:solidFill>
            </a:rPr>
            <a:t>Положительная динамика </a:t>
          </a:r>
          <a:r>
            <a:rPr lang="ru-RU" dirty="0"/>
            <a:t>результатов освоения ОП!!!</a:t>
          </a:r>
        </a:p>
        <a:p>
          <a:r>
            <a:rPr lang="ru-RU" dirty="0"/>
            <a:t>- Выявление способностей обучающихся …</a:t>
          </a:r>
        </a:p>
        <a:p>
          <a:r>
            <a:rPr lang="ru-RU" dirty="0"/>
            <a:t>А </a:t>
          </a:r>
          <a:r>
            <a:rPr lang="ru-RU" b="1" dirty="0">
              <a:solidFill>
                <a:srgbClr val="C00000"/>
              </a:solidFill>
            </a:rPr>
            <a:t>также их участия в олимпиадах, конкурсах </a:t>
          </a:r>
          <a:r>
            <a:rPr lang="ru-RU" dirty="0"/>
            <a:t>и т.д.</a:t>
          </a:r>
        </a:p>
        <a:p>
          <a:r>
            <a:rPr lang="ru-RU" dirty="0"/>
            <a:t>- Личный вклад в повышение качества образования … а также </a:t>
          </a:r>
          <a:r>
            <a:rPr lang="ru-RU" b="1" dirty="0">
              <a:solidFill>
                <a:srgbClr val="C00000"/>
              </a:solidFill>
            </a:rPr>
            <a:t>инновационной и экспериментальной деятельности </a:t>
          </a:r>
        </a:p>
        <a:p>
          <a:endParaRPr lang="ru-RU" dirty="0"/>
        </a:p>
      </dgm:t>
    </dgm:pt>
    <dgm:pt modelId="{975CC664-8493-4C02-899C-3B94D93CAE00}" type="parTrans" cxnId="{20FEBDD0-8BE8-4DD7-BEC3-EE114DA5DB25}">
      <dgm:prSet/>
      <dgm:spPr/>
      <dgm:t>
        <a:bodyPr/>
        <a:lstStyle/>
        <a:p>
          <a:endParaRPr lang="ru-RU"/>
        </a:p>
      </dgm:t>
    </dgm:pt>
    <dgm:pt modelId="{517F5008-0DD6-4979-8063-02A249F1E133}" type="sibTrans" cxnId="{20FEBDD0-8BE8-4DD7-BEC3-EE114DA5DB25}">
      <dgm:prSet/>
      <dgm:spPr/>
      <dgm:t>
        <a:bodyPr/>
        <a:lstStyle/>
        <a:p>
          <a:endParaRPr lang="ru-RU"/>
        </a:p>
      </dgm:t>
    </dgm:pt>
    <dgm:pt modelId="{62DFD540-258B-48A6-8BE3-F328DB36AEC6}" type="pres">
      <dgm:prSet presAssocID="{C989ED02-74B6-4B67-8D21-F78BC98D1E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47FAB-9A03-4A14-8C90-961439AAA422}" type="pres">
      <dgm:prSet presAssocID="{215929FE-4C96-45CC-A43C-9D29BE4DDECF}" presName="composite" presStyleCnt="0"/>
      <dgm:spPr/>
    </dgm:pt>
    <dgm:pt modelId="{F28A96B9-26A5-4726-B2CB-6C9A425BF922}" type="pres">
      <dgm:prSet presAssocID="{215929FE-4C96-45CC-A43C-9D29BE4DDEC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CBCC9-EF10-46C2-A50A-D72D12BFDAD7}" type="pres">
      <dgm:prSet presAssocID="{215929FE-4C96-45CC-A43C-9D29BE4DDECF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62F57A-C2B2-488B-9A0F-A193F12D6462}" type="pres">
      <dgm:prSet presAssocID="{B95FFFED-352A-40AA-A816-889C45C2CE61}" presName="sibTrans" presStyleCnt="0"/>
      <dgm:spPr/>
    </dgm:pt>
    <dgm:pt modelId="{8D9EA422-D03C-416F-AAF9-FF144291D054}" type="pres">
      <dgm:prSet presAssocID="{A1980187-52C2-4ADF-BADE-0BDF6CE79651}" presName="composite" presStyleCnt="0"/>
      <dgm:spPr/>
    </dgm:pt>
    <dgm:pt modelId="{6EA54458-AA8B-4CAA-9E25-C4A6A111CCD5}" type="pres">
      <dgm:prSet presAssocID="{A1980187-52C2-4ADF-BADE-0BDF6CE79651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75E0B-0022-4203-9A29-09A231DEA15E}" type="pres">
      <dgm:prSet presAssocID="{A1980187-52C2-4ADF-BADE-0BDF6CE79651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</dgm:ptLst>
  <dgm:cxnLst>
    <dgm:cxn modelId="{279CF86B-AABC-419E-90E6-5C4F143300B6}" type="presOf" srcId="{A1980187-52C2-4ADF-BADE-0BDF6CE79651}" destId="{6EA54458-AA8B-4CAA-9E25-C4A6A111CCD5}" srcOrd="0" destOrd="0" presId="urn:microsoft.com/office/officeart/2008/layout/PictureStrips"/>
    <dgm:cxn modelId="{6BF38F7C-4DD0-4401-BB89-1D5A27750A04}" srcId="{C989ED02-74B6-4B67-8D21-F78BC98D1E17}" destId="{215929FE-4C96-45CC-A43C-9D29BE4DDECF}" srcOrd="0" destOrd="0" parTransId="{2CED86F3-2A47-4955-A029-6C5A69BAA322}" sibTransId="{B95FFFED-352A-40AA-A816-889C45C2CE61}"/>
    <dgm:cxn modelId="{158A6161-3F4D-47DE-A4F0-65C4A83A9394}" type="presOf" srcId="{C989ED02-74B6-4B67-8D21-F78BC98D1E17}" destId="{62DFD540-258B-48A6-8BE3-F328DB36AEC6}" srcOrd="0" destOrd="0" presId="urn:microsoft.com/office/officeart/2008/layout/PictureStrips"/>
    <dgm:cxn modelId="{07C15643-6F0D-4050-8308-9C40B5E648CB}" type="presOf" srcId="{215929FE-4C96-45CC-A43C-9D29BE4DDECF}" destId="{F28A96B9-26A5-4726-B2CB-6C9A425BF922}" srcOrd="0" destOrd="0" presId="urn:microsoft.com/office/officeart/2008/layout/PictureStrips"/>
    <dgm:cxn modelId="{20FEBDD0-8BE8-4DD7-BEC3-EE114DA5DB25}" srcId="{C989ED02-74B6-4B67-8D21-F78BC98D1E17}" destId="{A1980187-52C2-4ADF-BADE-0BDF6CE79651}" srcOrd="1" destOrd="0" parTransId="{975CC664-8493-4C02-899C-3B94D93CAE00}" sibTransId="{517F5008-0DD6-4979-8063-02A249F1E133}"/>
    <dgm:cxn modelId="{0ACD5E7B-63FD-45B6-93CD-72C52AB6D453}" type="presParOf" srcId="{62DFD540-258B-48A6-8BE3-F328DB36AEC6}" destId="{17A47FAB-9A03-4A14-8C90-961439AAA422}" srcOrd="0" destOrd="0" presId="urn:microsoft.com/office/officeart/2008/layout/PictureStrips"/>
    <dgm:cxn modelId="{A150F72E-C6EE-4BDE-ADE1-D2F3E82D9248}" type="presParOf" srcId="{17A47FAB-9A03-4A14-8C90-961439AAA422}" destId="{F28A96B9-26A5-4726-B2CB-6C9A425BF922}" srcOrd="0" destOrd="0" presId="urn:microsoft.com/office/officeart/2008/layout/PictureStrips"/>
    <dgm:cxn modelId="{41FD6FBD-6030-4F29-99A2-D4DE783A4B03}" type="presParOf" srcId="{17A47FAB-9A03-4A14-8C90-961439AAA422}" destId="{ECDCBCC9-EF10-46C2-A50A-D72D12BFDAD7}" srcOrd="1" destOrd="0" presId="urn:microsoft.com/office/officeart/2008/layout/PictureStrips"/>
    <dgm:cxn modelId="{5EA20BB5-63DD-4C8A-8706-60B2683C1BD2}" type="presParOf" srcId="{62DFD540-258B-48A6-8BE3-F328DB36AEC6}" destId="{7462F57A-C2B2-488B-9A0F-A193F12D6462}" srcOrd="1" destOrd="0" presId="urn:microsoft.com/office/officeart/2008/layout/PictureStrips"/>
    <dgm:cxn modelId="{6583F268-6677-40CD-A386-738D427AD4B7}" type="presParOf" srcId="{62DFD540-258B-48A6-8BE3-F328DB36AEC6}" destId="{8D9EA422-D03C-416F-AAF9-FF144291D054}" srcOrd="2" destOrd="0" presId="urn:microsoft.com/office/officeart/2008/layout/PictureStrips"/>
    <dgm:cxn modelId="{579C1DC3-76F0-4702-BBB9-E40FA527D098}" type="presParOf" srcId="{8D9EA422-D03C-416F-AAF9-FF144291D054}" destId="{6EA54458-AA8B-4CAA-9E25-C4A6A111CCD5}" srcOrd="0" destOrd="0" presId="urn:microsoft.com/office/officeart/2008/layout/PictureStrips"/>
    <dgm:cxn modelId="{4AE1D892-8ED5-42E6-8990-4791139AB08A}" type="presParOf" srcId="{8D9EA422-D03C-416F-AAF9-FF144291D054}" destId="{BF375E0B-0022-4203-9A29-09A231DEA15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879D9-699C-4221-94B3-FE003556BE5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7DB3E-3B57-476A-BD5C-C83777D93A20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rgbClr val="002060"/>
              </a:solidFill>
            </a:rPr>
            <a:t>Результаты освоения обучающимися образовательных программ </a:t>
          </a:r>
        </a:p>
      </dgm:t>
    </dgm:pt>
    <dgm:pt modelId="{373AF7FD-1CD9-4191-8030-83FE97BA208F}" type="parTrans" cxnId="{5D986B15-234C-4E50-B9C8-D22A259C827B}">
      <dgm:prSet/>
      <dgm:spPr/>
      <dgm:t>
        <a:bodyPr/>
        <a:lstStyle/>
        <a:p>
          <a:endParaRPr lang="ru-RU"/>
        </a:p>
      </dgm:t>
    </dgm:pt>
    <dgm:pt modelId="{3011BFE2-B715-487E-9C84-755E2F592BA6}" type="sibTrans" cxnId="{5D986B15-234C-4E50-B9C8-D22A259C827B}">
      <dgm:prSet/>
      <dgm:spPr/>
      <dgm:t>
        <a:bodyPr/>
        <a:lstStyle/>
        <a:p>
          <a:endParaRPr lang="ru-RU"/>
        </a:p>
      </dgm:t>
    </dgm:pt>
    <dgm:pt modelId="{A11960EC-08D1-494E-9FC4-E0FA54E588A8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Отчеты педагогов</a:t>
          </a:r>
        </a:p>
      </dgm:t>
    </dgm:pt>
    <dgm:pt modelId="{285FAD57-69AB-43A2-AC4E-168C1CC24C01}" type="parTrans" cxnId="{E814A2D3-3EC8-4D4A-BDCF-1E492B24B33B}">
      <dgm:prSet/>
      <dgm:spPr/>
      <dgm:t>
        <a:bodyPr/>
        <a:lstStyle/>
        <a:p>
          <a:endParaRPr lang="ru-RU"/>
        </a:p>
      </dgm:t>
    </dgm:pt>
    <dgm:pt modelId="{8C776EFC-1934-4960-8709-211AC639BF07}" type="sibTrans" cxnId="{E814A2D3-3EC8-4D4A-BDCF-1E492B24B33B}">
      <dgm:prSet/>
      <dgm:spPr/>
      <dgm:t>
        <a:bodyPr/>
        <a:lstStyle/>
        <a:p>
          <a:endParaRPr lang="ru-RU"/>
        </a:p>
      </dgm:t>
    </dgm:pt>
    <dgm:pt modelId="{619DC8FB-AD7E-4689-9900-33B7E5634291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Конкурс кабинетов</a:t>
          </a:r>
        </a:p>
      </dgm:t>
    </dgm:pt>
    <dgm:pt modelId="{A65B62F4-1C43-4A52-A032-222E1508B572}" type="parTrans" cxnId="{5522E051-BB62-49C5-BE6D-5CDBCD72FE27}">
      <dgm:prSet/>
      <dgm:spPr/>
      <dgm:t>
        <a:bodyPr/>
        <a:lstStyle/>
        <a:p>
          <a:endParaRPr lang="ru-RU"/>
        </a:p>
      </dgm:t>
    </dgm:pt>
    <dgm:pt modelId="{E0315310-BACC-4A43-BB68-AAD5E133D268}" type="sibTrans" cxnId="{5522E051-BB62-49C5-BE6D-5CDBCD72FE27}">
      <dgm:prSet/>
      <dgm:spPr/>
      <dgm:t>
        <a:bodyPr/>
        <a:lstStyle/>
        <a:p>
          <a:endParaRPr lang="ru-RU"/>
        </a:p>
      </dgm:t>
    </dgm:pt>
    <dgm:pt modelId="{5EAE8918-9F82-4BDD-A573-D4F0A6E7BC2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Результаты защиты курсовых работ (проектов), индивидуальных проектов</a:t>
          </a:r>
        </a:p>
      </dgm:t>
    </dgm:pt>
    <dgm:pt modelId="{17C0B3BC-F8F7-4395-AEC6-39D17F94B601}" type="parTrans" cxnId="{1CD4A01A-54C9-4A73-BBB5-75C99B7FC0B4}">
      <dgm:prSet/>
      <dgm:spPr/>
      <dgm:t>
        <a:bodyPr/>
        <a:lstStyle/>
        <a:p>
          <a:endParaRPr lang="ru-RU"/>
        </a:p>
      </dgm:t>
    </dgm:pt>
    <dgm:pt modelId="{FEFBCA91-5B17-43A2-B94F-75C6C7927FED}" type="sibTrans" cxnId="{1CD4A01A-54C9-4A73-BBB5-75C99B7FC0B4}">
      <dgm:prSet/>
      <dgm:spPr/>
      <dgm:t>
        <a:bodyPr/>
        <a:lstStyle/>
        <a:p>
          <a:endParaRPr lang="ru-RU"/>
        </a:p>
      </dgm:t>
    </dgm:pt>
    <dgm:pt modelId="{DEC74E3E-94FE-49FE-BC7E-EE6D474C43F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Электронный журнал</a:t>
          </a:r>
        </a:p>
      </dgm:t>
    </dgm:pt>
    <dgm:pt modelId="{0A13AD37-E4B5-415D-B1EA-3C6D87F3EC64}" type="parTrans" cxnId="{BEC2242D-AC30-4613-B641-5DE175E5E3B3}">
      <dgm:prSet/>
      <dgm:spPr/>
      <dgm:t>
        <a:bodyPr/>
        <a:lstStyle/>
        <a:p>
          <a:endParaRPr lang="ru-RU"/>
        </a:p>
      </dgm:t>
    </dgm:pt>
    <dgm:pt modelId="{78D27020-5D53-49FC-A142-41A42CD9A8A1}" type="sibTrans" cxnId="{BEC2242D-AC30-4613-B641-5DE175E5E3B3}">
      <dgm:prSet/>
      <dgm:spPr/>
      <dgm:t>
        <a:bodyPr/>
        <a:lstStyle/>
        <a:p>
          <a:endParaRPr lang="ru-RU"/>
        </a:p>
      </dgm:t>
    </dgm:pt>
    <dgm:pt modelId="{962644B3-D19C-4345-96B6-F61622B9E81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Конкурс кабинетов</a:t>
          </a:r>
        </a:p>
      </dgm:t>
    </dgm:pt>
    <dgm:pt modelId="{C2ACF3BE-8BD0-4B11-9246-8CC6190E1A3D}" type="parTrans" cxnId="{041F5BA5-6BD9-4ACE-AF0E-5E6FD77DC7BE}">
      <dgm:prSet/>
      <dgm:spPr/>
      <dgm:t>
        <a:bodyPr/>
        <a:lstStyle/>
        <a:p>
          <a:endParaRPr lang="ru-RU"/>
        </a:p>
      </dgm:t>
    </dgm:pt>
    <dgm:pt modelId="{13623B05-2155-478A-8FFC-7A450CCCEA48}" type="sibTrans" cxnId="{041F5BA5-6BD9-4ACE-AF0E-5E6FD77DC7BE}">
      <dgm:prSet/>
      <dgm:spPr/>
      <dgm:t>
        <a:bodyPr/>
        <a:lstStyle/>
        <a:p>
          <a:endParaRPr lang="ru-RU"/>
        </a:p>
      </dgm:t>
    </dgm:pt>
    <dgm:pt modelId="{2BA6F9B9-E5CB-4888-ABAE-DB1D850A332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Результаты государственной итоговой аттестации </a:t>
          </a:r>
        </a:p>
      </dgm:t>
    </dgm:pt>
    <dgm:pt modelId="{12ACF4BE-23A6-4C05-9D83-CC49B88BB497}" type="parTrans" cxnId="{F55AD22C-A17D-48FE-ADBA-958957E8E541}">
      <dgm:prSet/>
      <dgm:spPr/>
      <dgm:t>
        <a:bodyPr/>
        <a:lstStyle/>
        <a:p>
          <a:endParaRPr lang="ru-RU"/>
        </a:p>
      </dgm:t>
    </dgm:pt>
    <dgm:pt modelId="{1641070D-4CA9-44F0-AB0B-0FFBAC9B3746}" type="sibTrans" cxnId="{F55AD22C-A17D-48FE-ADBA-958957E8E541}">
      <dgm:prSet/>
      <dgm:spPr/>
      <dgm:t>
        <a:bodyPr/>
        <a:lstStyle/>
        <a:p>
          <a:endParaRPr lang="ru-RU"/>
        </a:p>
      </dgm:t>
    </dgm:pt>
    <dgm:pt modelId="{A301E915-B68E-45B9-8BD3-8F68E062726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Протоколы ГИА</a:t>
          </a:r>
        </a:p>
      </dgm:t>
    </dgm:pt>
    <dgm:pt modelId="{14CA7233-56EF-40C5-9EC3-B454FC854EDC}" type="parTrans" cxnId="{7B869B36-8E47-4344-8E1C-B89811D46DDF}">
      <dgm:prSet/>
      <dgm:spPr/>
      <dgm:t>
        <a:bodyPr/>
        <a:lstStyle/>
        <a:p>
          <a:endParaRPr lang="ru-RU"/>
        </a:p>
      </dgm:t>
    </dgm:pt>
    <dgm:pt modelId="{C478CF56-BCA8-43D6-A690-F6C691DB5431}" type="sibTrans" cxnId="{7B869B36-8E47-4344-8E1C-B89811D46DDF}">
      <dgm:prSet/>
      <dgm:spPr/>
      <dgm:t>
        <a:bodyPr/>
        <a:lstStyle/>
        <a:p>
          <a:endParaRPr lang="ru-RU"/>
        </a:p>
      </dgm:t>
    </dgm:pt>
    <dgm:pt modelId="{93D896E0-539A-4EF1-97E2-FC33D344FD0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dirty="0"/>
        </a:p>
      </dgm:t>
    </dgm:pt>
    <dgm:pt modelId="{141EC39E-C82A-44F4-9E20-D1E492B374AB}" type="parTrans" cxnId="{D7F4AF0C-0908-4DC2-BDE8-5398C42FE7C2}">
      <dgm:prSet/>
      <dgm:spPr/>
      <dgm:t>
        <a:bodyPr/>
        <a:lstStyle/>
        <a:p>
          <a:endParaRPr lang="ru-RU"/>
        </a:p>
      </dgm:t>
    </dgm:pt>
    <dgm:pt modelId="{8A64466C-DE80-4818-A932-4E34CA2B5F90}" type="sibTrans" cxnId="{D7F4AF0C-0908-4DC2-BDE8-5398C42FE7C2}">
      <dgm:prSet/>
      <dgm:spPr/>
      <dgm:t>
        <a:bodyPr/>
        <a:lstStyle/>
        <a:p>
          <a:endParaRPr lang="ru-RU"/>
        </a:p>
      </dgm:t>
    </dgm:pt>
    <dgm:pt modelId="{4EE27576-CB8F-4242-9079-0B4991A1787E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??????????????????</a:t>
          </a:r>
        </a:p>
      </dgm:t>
    </dgm:pt>
    <dgm:pt modelId="{604A70D5-950C-49B1-8A1A-6EDECDE27665}" type="parTrans" cxnId="{C7EA617C-7FAB-410C-AAD0-C335DA83AA80}">
      <dgm:prSet/>
      <dgm:spPr/>
      <dgm:t>
        <a:bodyPr/>
        <a:lstStyle/>
        <a:p>
          <a:endParaRPr lang="ru-RU"/>
        </a:p>
      </dgm:t>
    </dgm:pt>
    <dgm:pt modelId="{D5724694-3320-47BD-B058-6C7D42F06CD9}" type="sibTrans" cxnId="{C7EA617C-7FAB-410C-AAD0-C335DA83AA80}">
      <dgm:prSet/>
      <dgm:spPr/>
      <dgm:t>
        <a:bodyPr/>
        <a:lstStyle/>
        <a:p>
          <a:endParaRPr lang="ru-RU"/>
        </a:p>
      </dgm:t>
    </dgm:pt>
    <dgm:pt modelId="{D9221848-883F-4804-86FB-AAE32D686E97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dirty="0"/>
        </a:p>
      </dgm:t>
    </dgm:pt>
    <dgm:pt modelId="{C034C1C2-8A0E-4E71-9B0D-BA95CD76C357}" type="parTrans" cxnId="{0E00CA7E-2930-4265-9CCF-53E1013D4371}">
      <dgm:prSet/>
      <dgm:spPr/>
    </dgm:pt>
    <dgm:pt modelId="{302D4C1C-2623-4958-A67E-FB0B6A2D223B}" type="sibTrans" cxnId="{0E00CA7E-2930-4265-9CCF-53E1013D4371}">
      <dgm:prSet/>
      <dgm:spPr/>
    </dgm:pt>
    <dgm:pt modelId="{DBE0981A-C009-40B6-8303-2747806270E3}" type="pres">
      <dgm:prSet presAssocID="{597879D9-699C-4221-94B3-FE003556BE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70ED9F-CA10-446B-9B35-FD2CF341E9D0}" type="pres">
      <dgm:prSet presAssocID="{55F7DB3E-3B57-476A-BD5C-C83777D93A20}" presName="linNode" presStyleCnt="0"/>
      <dgm:spPr/>
    </dgm:pt>
    <dgm:pt modelId="{1AE976D7-2007-4EF0-A308-76318F42BA16}" type="pres">
      <dgm:prSet presAssocID="{55F7DB3E-3B57-476A-BD5C-C83777D93A2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CD556-F9AA-40B5-86AE-BA0F133630AB}" type="pres">
      <dgm:prSet presAssocID="{55F7DB3E-3B57-476A-BD5C-C83777D93A2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AF46-4F1E-4A8C-A8E7-5D0B92C43C9D}" type="pres">
      <dgm:prSet presAssocID="{3011BFE2-B715-487E-9C84-755E2F592BA6}" presName="spacing" presStyleCnt="0"/>
      <dgm:spPr/>
    </dgm:pt>
    <dgm:pt modelId="{225F7118-62D4-4CCA-8480-A0F4A21D601E}" type="pres">
      <dgm:prSet presAssocID="{2BA6F9B9-E5CB-4888-ABAE-DB1D850A332C}" presName="linNode" presStyleCnt="0"/>
      <dgm:spPr/>
    </dgm:pt>
    <dgm:pt modelId="{9A6C08F7-0D80-47E6-88D7-D4F9BE6692A8}" type="pres">
      <dgm:prSet presAssocID="{2BA6F9B9-E5CB-4888-ABAE-DB1D850A332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831DF-DD94-4A31-AA72-EF9D52308440}" type="pres">
      <dgm:prSet presAssocID="{2BA6F9B9-E5CB-4888-ABAE-DB1D850A332C}" presName="childShp" presStyleLbl="bgAccFollowNode1" presStyleIdx="1" presStyleCnt="3" custLinFactNeighborX="865" custLinFactNeighborY="-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15442-B88C-4A65-9A7C-4852EDE00E62}" type="pres">
      <dgm:prSet presAssocID="{1641070D-4CA9-44F0-AB0B-0FFBAC9B3746}" presName="spacing" presStyleCnt="0"/>
      <dgm:spPr/>
    </dgm:pt>
    <dgm:pt modelId="{A1D0B1E6-A8D1-48B9-A06C-B4E73968F367}" type="pres">
      <dgm:prSet presAssocID="{5EAE8918-9F82-4BDD-A573-D4F0A6E7BC2D}" presName="linNode" presStyleCnt="0"/>
      <dgm:spPr/>
    </dgm:pt>
    <dgm:pt modelId="{3F36CC66-9ED4-4A82-9AA2-CBBC665FE5F2}" type="pres">
      <dgm:prSet presAssocID="{5EAE8918-9F82-4BDD-A573-D4F0A6E7BC2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6D521-A773-43EE-A093-EDF587D40B2F}" type="pres">
      <dgm:prSet presAssocID="{5EAE8918-9F82-4BDD-A573-D4F0A6E7BC2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29013-AFCB-4351-A852-A8D0DBEA0704}" type="presOf" srcId="{2BA6F9B9-E5CB-4888-ABAE-DB1D850A332C}" destId="{9A6C08F7-0D80-47E6-88D7-D4F9BE6692A8}" srcOrd="0" destOrd="0" presId="urn:microsoft.com/office/officeart/2005/8/layout/vList6"/>
    <dgm:cxn modelId="{F55AD22C-A17D-48FE-ADBA-958957E8E541}" srcId="{597879D9-699C-4221-94B3-FE003556BE52}" destId="{2BA6F9B9-E5CB-4888-ABAE-DB1D850A332C}" srcOrd="1" destOrd="0" parTransId="{12ACF4BE-23A6-4C05-9D83-CC49B88BB497}" sibTransId="{1641070D-4CA9-44F0-AB0B-0FFBAC9B3746}"/>
    <dgm:cxn modelId="{E814A2D3-3EC8-4D4A-BDCF-1E492B24B33B}" srcId="{55F7DB3E-3B57-476A-BD5C-C83777D93A20}" destId="{A11960EC-08D1-494E-9FC4-E0FA54E588A8}" srcOrd="0" destOrd="0" parTransId="{285FAD57-69AB-43A2-AC4E-168C1CC24C01}" sibTransId="{8C776EFC-1934-4960-8709-211AC639BF07}"/>
    <dgm:cxn modelId="{BEC2242D-AC30-4613-B641-5DE175E5E3B3}" srcId="{5EAE8918-9F82-4BDD-A573-D4F0A6E7BC2D}" destId="{DEC74E3E-94FE-49FE-BC7E-EE6D474C43F4}" srcOrd="1" destOrd="0" parTransId="{0A13AD37-E4B5-415D-B1EA-3C6D87F3EC64}" sibTransId="{78D27020-5D53-49FC-A142-41A42CD9A8A1}"/>
    <dgm:cxn modelId="{C7EA617C-7FAB-410C-AAD0-C335DA83AA80}" srcId="{2BA6F9B9-E5CB-4888-ABAE-DB1D850A332C}" destId="{4EE27576-CB8F-4242-9079-0B4991A1787E}" srcOrd="2" destOrd="0" parTransId="{604A70D5-950C-49B1-8A1A-6EDECDE27665}" sibTransId="{D5724694-3320-47BD-B058-6C7D42F06CD9}"/>
    <dgm:cxn modelId="{7C5C4C39-BE7A-4D93-9374-DA35BBEFE315}" type="presOf" srcId="{A301E915-B68E-45B9-8BD3-8F68E062726C}" destId="{72C831DF-DD94-4A31-AA72-EF9D52308440}" srcOrd="0" destOrd="1" presId="urn:microsoft.com/office/officeart/2005/8/layout/vList6"/>
    <dgm:cxn modelId="{5D986B15-234C-4E50-B9C8-D22A259C827B}" srcId="{597879D9-699C-4221-94B3-FE003556BE52}" destId="{55F7DB3E-3B57-476A-BD5C-C83777D93A20}" srcOrd="0" destOrd="0" parTransId="{373AF7FD-1CD9-4191-8030-83FE97BA208F}" sibTransId="{3011BFE2-B715-487E-9C84-755E2F592BA6}"/>
    <dgm:cxn modelId="{1D92CD74-1668-4435-9B9A-2B1905CE6EF4}" type="presOf" srcId="{597879D9-699C-4221-94B3-FE003556BE52}" destId="{DBE0981A-C009-40B6-8303-2747806270E3}" srcOrd="0" destOrd="0" presId="urn:microsoft.com/office/officeart/2005/8/layout/vList6"/>
    <dgm:cxn modelId="{1BF501A1-F4E2-4C0B-A4DE-DE8499938CB9}" type="presOf" srcId="{DEC74E3E-94FE-49FE-BC7E-EE6D474C43F4}" destId="{6F86D521-A773-43EE-A093-EDF587D40B2F}" srcOrd="0" destOrd="1" presId="urn:microsoft.com/office/officeart/2005/8/layout/vList6"/>
    <dgm:cxn modelId="{B97818FF-DF38-4D53-A726-FCD249A07964}" type="presOf" srcId="{55F7DB3E-3B57-476A-BD5C-C83777D93A20}" destId="{1AE976D7-2007-4EF0-A308-76318F42BA16}" srcOrd="0" destOrd="0" presId="urn:microsoft.com/office/officeart/2005/8/layout/vList6"/>
    <dgm:cxn modelId="{7B869B36-8E47-4344-8E1C-B89811D46DDF}" srcId="{2BA6F9B9-E5CB-4888-ABAE-DB1D850A332C}" destId="{A301E915-B68E-45B9-8BD3-8F68E062726C}" srcOrd="1" destOrd="0" parTransId="{14CA7233-56EF-40C5-9EC3-B454FC854EDC}" sibTransId="{C478CF56-BCA8-43D6-A690-F6C691DB5431}"/>
    <dgm:cxn modelId="{DF13CE53-78B6-4CE4-8D5B-053121D57962}" type="presOf" srcId="{619DC8FB-AD7E-4689-9900-33B7E5634291}" destId="{9AFCD556-F9AA-40B5-86AE-BA0F133630AB}" srcOrd="0" destOrd="1" presId="urn:microsoft.com/office/officeart/2005/8/layout/vList6"/>
    <dgm:cxn modelId="{75AC3A05-7C6E-4AE8-80F1-F5B8085D7779}" type="presOf" srcId="{93D896E0-539A-4EF1-97E2-FC33D344FD04}" destId="{72C831DF-DD94-4A31-AA72-EF9D52308440}" srcOrd="0" destOrd="0" presId="urn:microsoft.com/office/officeart/2005/8/layout/vList6"/>
    <dgm:cxn modelId="{1CD4A01A-54C9-4A73-BBB5-75C99B7FC0B4}" srcId="{597879D9-699C-4221-94B3-FE003556BE52}" destId="{5EAE8918-9F82-4BDD-A573-D4F0A6E7BC2D}" srcOrd="2" destOrd="0" parTransId="{17C0B3BC-F8F7-4395-AEC6-39D17F94B601}" sibTransId="{FEFBCA91-5B17-43A2-B94F-75C6C7927FED}"/>
    <dgm:cxn modelId="{041F5BA5-6BD9-4ACE-AF0E-5E6FD77DC7BE}" srcId="{5EAE8918-9F82-4BDD-A573-D4F0A6E7BC2D}" destId="{962644B3-D19C-4345-96B6-F61622B9E81A}" srcOrd="2" destOrd="0" parTransId="{C2ACF3BE-8BD0-4B11-9246-8CC6190E1A3D}" sibTransId="{13623B05-2155-478A-8FFC-7A450CCCEA48}"/>
    <dgm:cxn modelId="{85B986C4-AEB0-494A-9E27-151AEA536DB1}" type="presOf" srcId="{962644B3-D19C-4345-96B6-F61622B9E81A}" destId="{6F86D521-A773-43EE-A093-EDF587D40B2F}" srcOrd="0" destOrd="2" presId="urn:microsoft.com/office/officeart/2005/8/layout/vList6"/>
    <dgm:cxn modelId="{5522E051-BB62-49C5-BE6D-5CDBCD72FE27}" srcId="{55F7DB3E-3B57-476A-BD5C-C83777D93A20}" destId="{619DC8FB-AD7E-4689-9900-33B7E5634291}" srcOrd="1" destOrd="0" parTransId="{A65B62F4-1C43-4A52-A032-222E1508B572}" sibTransId="{E0315310-BACC-4A43-BB68-AAD5E133D268}"/>
    <dgm:cxn modelId="{D7F4AF0C-0908-4DC2-BDE8-5398C42FE7C2}" srcId="{2BA6F9B9-E5CB-4888-ABAE-DB1D850A332C}" destId="{93D896E0-539A-4EF1-97E2-FC33D344FD04}" srcOrd="0" destOrd="0" parTransId="{141EC39E-C82A-44F4-9E20-D1E492B374AB}" sibTransId="{8A64466C-DE80-4818-A932-4E34CA2B5F90}"/>
    <dgm:cxn modelId="{B8BC3E14-434A-456C-8A1D-643D3DA5B6D0}" type="presOf" srcId="{4EE27576-CB8F-4242-9079-0B4991A1787E}" destId="{72C831DF-DD94-4A31-AA72-EF9D52308440}" srcOrd="0" destOrd="2" presId="urn:microsoft.com/office/officeart/2005/8/layout/vList6"/>
    <dgm:cxn modelId="{A26D6BA5-148A-46EA-97A2-8688B4B45F25}" type="presOf" srcId="{D9221848-883F-4804-86FB-AAE32D686E97}" destId="{6F86D521-A773-43EE-A093-EDF587D40B2F}" srcOrd="0" destOrd="0" presId="urn:microsoft.com/office/officeart/2005/8/layout/vList6"/>
    <dgm:cxn modelId="{0E00CA7E-2930-4265-9CCF-53E1013D4371}" srcId="{5EAE8918-9F82-4BDD-A573-D4F0A6E7BC2D}" destId="{D9221848-883F-4804-86FB-AAE32D686E97}" srcOrd="0" destOrd="0" parTransId="{C034C1C2-8A0E-4E71-9B0D-BA95CD76C357}" sibTransId="{302D4C1C-2623-4958-A67E-FB0B6A2D223B}"/>
    <dgm:cxn modelId="{92814713-89BE-4514-B21C-019B131E2B3C}" type="presOf" srcId="{A11960EC-08D1-494E-9FC4-E0FA54E588A8}" destId="{9AFCD556-F9AA-40B5-86AE-BA0F133630AB}" srcOrd="0" destOrd="0" presId="urn:microsoft.com/office/officeart/2005/8/layout/vList6"/>
    <dgm:cxn modelId="{5EFCFDCE-B0A4-4821-AF1E-0B8E3E00E359}" type="presOf" srcId="{5EAE8918-9F82-4BDD-A573-D4F0A6E7BC2D}" destId="{3F36CC66-9ED4-4A82-9AA2-CBBC665FE5F2}" srcOrd="0" destOrd="0" presId="urn:microsoft.com/office/officeart/2005/8/layout/vList6"/>
    <dgm:cxn modelId="{F8526AF5-77AB-4E6B-9880-09A2E543AB23}" type="presParOf" srcId="{DBE0981A-C009-40B6-8303-2747806270E3}" destId="{AC70ED9F-CA10-446B-9B35-FD2CF341E9D0}" srcOrd="0" destOrd="0" presId="urn:microsoft.com/office/officeart/2005/8/layout/vList6"/>
    <dgm:cxn modelId="{D4F47C8C-A201-4C2B-8376-CC997DC235A5}" type="presParOf" srcId="{AC70ED9F-CA10-446B-9B35-FD2CF341E9D0}" destId="{1AE976D7-2007-4EF0-A308-76318F42BA16}" srcOrd="0" destOrd="0" presId="urn:microsoft.com/office/officeart/2005/8/layout/vList6"/>
    <dgm:cxn modelId="{54B12A11-AC57-46A8-A80B-6A762B5DA48A}" type="presParOf" srcId="{AC70ED9F-CA10-446B-9B35-FD2CF341E9D0}" destId="{9AFCD556-F9AA-40B5-86AE-BA0F133630AB}" srcOrd="1" destOrd="0" presId="urn:microsoft.com/office/officeart/2005/8/layout/vList6"/>
    <dgm:cxn modelId="{3D429FBB-D65C-4158-81C5-E6D6E3762E17}" type="presParOf" srcId="{DBE0981A-C009-40B6-8303-2747806270E3}" destId="{AC47AF46-4F1E-4A8C-A8E7-5D0B92C43C9D}" srcOrd="1" destOrd="0" presId="urn:microsoft.com/office/officeart/2005/8/layout/vList6"/>
    <dgm:cxn modelId="{B3993881-4835-48AD-90B9-78776EC296A9}" type="presParOf" srcId="{DBE0981A-C009-40B6-8303-2747806270E3}" destId="{225F7118-62D4-4CCA-8480-A0F4A21D601E}" srcOrd="2" destOrd="0" presId="urn:microsoft.com/office/officeart/2005/8/layout/vList6"/>
    <dgm:cxn modelId="{FAAF4236-A371-451C-824E-04DD588B38A4}" type="presParOf" srcId="{225F7118-62D4-4CCA-8480-A0F4A21D601E}" destId="{9A6C08F7-0D80-47E6-88D7-D4F9BE6692A8}" srcOrd="0" destOrd="0" presId="urn:microsoft.com/office/officeart/2005/8/layout/vList6"/>
    <dgm:cxn modelId="{F57CB890-5F10-4459-860B-6EC22599F127}" type="presParOf" srcId="{225F7118-62D4-4CCA-8480-A0F4A21D601E}" destId="{72C831DF-DD94-4A31-AA72-EF9D52308440}" srcOrd="1" destOrd="0" presId="urn:microsoft.com/office/officeart/2005/8/layout/vList6"/>
    <dgm:cxn modelId="{42D0F7B8-65D1-44F2-A29C-88A8F5EAEF2F}" type="presParOf" srcId="{DBE0981A-C009-40B6-8303-2747806270E3}" destId="{E0B15442-B88C-4A65-9A7C-4852EDE00E62}" srcOrd="3" destOrd="0" presId="urn:microsoft.com/office/officeart/2005/8/layout/vList6"/>
    <dgm:cxn modelId="{7D957A11-3181-41E7-B98E-5D9D7E88E8FB}" type="presParOf" srcId="{DBE0981A-C009-40B6-8303-2747806270E3}" destId="{A1D0B1E6-A8D1-48B9-A06C-B4E73968F367}" srcOrd="4" destOrd="0" presId="urn:microsoft.com/office/officeart/2005/8/layout/vList6"/>
    <dgm:cxn modelId="{067B33BD-15AB-46BA-92C8-578608ACE4A7}" type="presParOf" srcId="{A1D0B1E6-A8D1-48B9-A06C-B4E73968F367}" destId="{3F36CC66-9ED4-4A82-9AA2-CBBC665FE5F2}" srcOrd="0" destOrd="0" presId="urn:microsoft.com/office/officeart/2005/8/layout/vList6"/>
    <dgm:cxn modelId="{94EA4764-4832-4BA4-9FB6-113DEA4052EE}" type="presParOf" srcId="{A1D0B1E6-A8D1-48B9-A06C-B4E73968F367}" destId="{6F86D521-A773-43EE-A093-EDF587D40B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879D9-699C-4221-94B3-FE003556BE5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7DB3E-3B57-476A-BD5C-C83777D93A20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rgbClr val="002060"/>
              </a:solidFill>
            </a:rPr>
            <a:t>2.1. Выявление развития у обучающихся способностей … на уровне образовательной организации</a:t>
          </a:r>
        </a:p>
        <a:p>
          <a:endParaRPr lang="ru-RU" b="1" dirty="0">
            <a:solidFill>
              <a:srgbClr val="002060"/>
            </a:solidFill>
          </a:endParaRPr>
        </a:p>
      </dgm:t>
    </dgm:pt>
    <dgm:pt modelId="{373AF7FD-1CD9-4191-8030-83FE97BA208F}" type="parTrans" cxnId="{5D986B15-234C-4E50-B9C8-D22A259C827B}">
      <dgm:prSet/>
      <dgm:spPr/>
      <dgm:t>
        <a:bodyPr/>
        <a:lstStyle/>
        <a:p>
          <a:endParaRPr lang="ru-RU"/>
        </a:p>
      </dgm:t>
    </dgm:pt>
    <dgm:pt modelId="{3011BFE2-B715-487E-9C84-755E2F592BA6}" type="sibTrans" cxnId="{5D986B15-234C-4E50-B9C8-D22A259C827B}">
      <dgm:prSet/>
      <dgm:spPr/>
      <dgm:t>
        <a:bodyPr/>
        <a:lstStyle/>
        <a:p>
          <a:endParaRPr lang="ru-RU"/>
        </a:p>
      </dgm:t>
    </dgm:pt>
    <dgm:pt modelId="{A11960EC-08D1-494E-9FC4-E0FA54E588A8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НПК</a:t>
          </a:r>
        </a:p>
      </dgm:t>
    </dgm:pt>
    <dgm:pt modelId="{285FAD57-69AB-43A2-AC4E-168C1CC24C01}" type="parTrans" cxnId="{E814A2D3-3EC8-4D4A-BDCF-1E492B24B33B}">
      <dgm:prSet/>
      <dgm:spPr/>
      <dgm:t>
        <a:bodyPr/>
        <a:lstStyle/>
        <a:p>
          <a:endParaRPr lang="ru-RU"/>
        </a:p>
      </dgm:t>
    </dgm:pt>
    <dgm:pt modelId="{8C776EFC-1934-4960-8709-211AC639BF07}" type="sibTrans" cxnId="{E814A2D3-3EC8-4D4A-BDCF-1E492B24B33B}">
      <dgm:prSet/>
      <dgm:spPr/>
      <dgm:t>
        <a:bodyPr/>
        <a:lstStyle/>
        <a:p>
          <a:endParaRPr lang="ru-RU"/>
        </a:p>
      </dgm:t>
    </dgm:pt>
    <dgm:pt modelId="{619DC8FB-AD7E-4689-9900-33B7E5634291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Конкурсы </a:t>
          </a:r>
          <a:r>
            <a:rPr lang="ru-RU" dirty="0" err="1"/>
            <a:t>профмастерства</a:t>
          </a:r>
          <a:endParaRPr lang="ru-RU" dirty="0"/>
        </a:p>
      </dgm:t>
    </dgm:pt>
    <dgm:pt modelId="{A65B62F4-1C43-4A52-A032-222E1508B572}" type="parTrans" cxnId="{5522E051-BB62-49C5-BE6D-5CDBCD72FE27}">
      <dgm:prSet/>
      <dgm:spPr/>
      <dgm:t>
        <a:bodyPr/>
        <a:lstStyle/>
        <a:p>
          <a:endParaRPr lang="ru-RU"/>
        </a:p>
      </dgm:t>
    </dgm:pt>
    <dgm:pt modelId="{E0315310-BACC-4A43-BB68-AAD5E133D268}" type="sibTrans" cxnId="{5522E051-BB62-49C5-BE6D-5CDBCD72FE27}">
      <dgm:prSet/>
      <dgm:spPr/>
      <dgm:t>
        <a:bodyPr/>
        <a:lstStyle/>
        <a:p>
          <a:endParaRPr lang="ru-RU"/>
        </a:p>
      </dgm:t>
    </dgm:pt>
    <dgm:pt modelId="{2BA6F9B9-E5CB-4888-ABAE-DB1D850A332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solidFill>
                <a:srgbClr val="002060"/>
              </a:solidFill>
            </a:rPr>
            <a:t>Выявление и развитие способностей обучающихся … на муниципальном, региональном, федеральном и международном уровнях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b="1" dirty="0">
            <a:solidFill>
              <a:srgbClr val="002060"/>
            </a:solidFill>
          </a:endParaRPr>
        </a:p>
      </dgm:t>
    </dgm:pt>
    <dgm:pt modelId="{12ACF4BE-23A6-4C05-9D83-CC49B88BB497}" type="parTrans" cxnId="{F55AD22C-A17D-48FE-ADBA-958957E8E541}">
      <dgm:prSet/>
      <dgm:spPr/>
      <dgm:t>
        <a:bodyPr/>
        <a:lstStyle/>
        <a:p>
          <a:endParaRPr lang="ru-RU"/>
        </a:p>
      </dgm:t>
    </dgm:pt>
    <dgm:pt modelId="{1641070D-4CA9-44F0-AB0B-0FFBAC9B3746}" type="sibTrans" cxnId="{F55AD22C-A17D-48FE-ADBA-958957E8E541}">
      <dgm:prSet/>
      <dgm:spPr/>
      <dgm:t>
        <a:bodyPr/>
        <a:lstStyle/>
        <a:p>
          <a:endParaRPr lang="ru-RU"/>
        </a:p>
      </dgm:t>
    </dgm:pt>
    <dgm:pt modelId="{A301E915-B68E-45B9-8BD3-8F68E062726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Внешние конкурсы НПК !!!!</a:t>
          </a:r>
        </a:p>
      </dgm:t>
    </dgm:pt>
    <dgm:pt modelId="{14CA7233-56EF-40C5-9EC3-B454FC854EDC}" type="parTrans" cxnId="{7B869B36-8E47-4344-8E1C-B89811D46DDF}">
      <dgm:prSet/>
      <dgm:spPr/>
      <dgm:t>
        <a:bodyPr/>
        <a:lstStyle/>
        <a:p>
          <a:endParaRPr lang="ru-RU"/>
        </a:p>
      </dgm:t>
    </dgm:pt>
    <dgm:pt modelId="{C478CF56-BCA8-43D6-A690-F6C691DB5431}" type="sibTrans" cxnId="{7B869B36-8E47-4344-8E1C-B89811D46DDF}">
      <dgm:prSet/>
      <dgm:spPr/>
      <dgm:t>
        <a:bodyPr/>
        <a:lstStyle/>
        <a:p>
          <a:endParaRPr lang="ru-RU"/>
        </a:p>
      </dgm:t>
    </dgm:pt>
    <dgm:pt modelId="{93D896E0-539A-4EF1-97E2-FC33D344FD04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dirty="0"/>
        </a:p>
      </dgm:t>
    </dgm:pt>
    <dgm:pt modelId="{141EC39E-C82A-44F4-9E20-D1E492B374AB}" type="parTrans" cxnId="{D7F4AF0C-0908-4DC2-BDE8-5398C42FE7C2}">
      <dgm:prSet/>
      <dgm:spPr/>
      <dgm:t>
        <a:bodyPr/>
        <a:lstStyle/>
        <a:p>
          <a:endParaRPr lang="ru-RU"/>
        </a:p>
      </dgm:t>
    </dgm:pt>
    <dgm:pt modelId="{8A64466C-DE80-4818-A932-4E34CA2B5F90}" type="sibTrans" cxnId="{D7F4AF0C-0908-4DC2-BDE8-5398C42FE7C2}">
      <dgm:prSet/>
      <dgm:spPr/>
      <dgm:t>
        <a:bodyPr/>
        <a:lstStyle/>
        <a:p>
          <a:endParaRPr lang="ru-RU"/>
        </a:p>
      </dgm:t>
    </dgm:pt>
    <dgm:pt modelId="{A6209E02-21AD-4E6D-9821-632BE579290B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Открытые недели и т.д.</a:t>
          </a:r>
        </a:p>
      </dgm:t>
    </dgm:pt>
    <dgm:pt modelId="{7BC5806C-73ED-4DBB-AC6A-CE25D6445CEB}" type="parTrans" cxnId="{79DB0DED-40CB-467C-A921-3327F0A939C6}">
      <dgm:prSet/>
      <dgm:spPr/>
      <dgm:t>
        <a:bodyPr/>
        <a:lstStyle/>
        <a:p>
          <a:endParaRPr lang="ru-RU"/>
        </a:p>
      </dgm:t>
    </dgm:pt>
    <dgm:pt modelId="{31B45F25-0991-4986-856D-BC659EC63457}" type="sibTrans" cxnId="{79DB0DED-40CB-467C-A921-3327F0A939C6}">
      <dgm:prSet/>
      <dgm:spPr/>
      <dgm:t>
        <a:bodyPr/>
        <a:lstStyle/>
        <a:p>
          <a:endParaRPr lang="ru-RU"/>
        </a:p>
      </dgm:t>
    </dgm:pt>
    <dgm:pt modelId="{BA0413CB-22E7-4805-8E4F-7A15C37BC5FE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Социально-личностные достижения обучающихся в рамках … сопровождения группы обучающихся (воспитательная работа)</a:t>
          </a:r>
        </a:p>
      </dgm:t>
    </dgm:pt>
    <dgm:pt modelId="{9471780B-4C93-436F-AFFB-3F0E572DCFE6}" type="parTrans" cxnId="{F54E1CD9-F27B-420D-AD85-69C58171BFC9}">
      <dgm:prSet/>
      <dgm:spPr/>
      <dgm:t>
        <a:bodyPr/>
        <a:lstStyle/>
        <a:p>
          <a:endParaRPr lang="ru-RU"/>
        </a:p>
      </dgm:t>
    </dgm:pt>
    <dgm:pt modelId="{8A4949EE-4911-4F3C-A173-CCFC94EBD243}" type="sibTrans" cxnId="{F54E1CD9-F27B-420D-AD85-69C58171BFC9}">
      <dgm:prSet/>
      <dgm:spPr/>
      <dgm:t>
        <a:bodyPr/>
        <a:lstStyle/>
        <a:p>
          <a:endParaRPr lang="ru-RU"/>
        </a:p>
      </dgm:t>
    </dgm:pt>
    <dgm:pt modelId="{9BAF2DD5-15F2-45EC-8DD0-C1F641692C24}">
      <dgm:prSet/>
      <dgm:spPr/>
      <dgm:t>
        <a:bodyPr/>
        <a:lstStyle/>
        <a:p>
          <a:r>
            <a:rPr lang="ru-RU" dirty="0"/>
            <a:t>Классные часы</a:t>
          </a:r>
        </a:p>
      </dgm:t>
    </dgm:pt>
    <dgm:pt modelId="{DB0AF978-0F03-42AA-8153-4E71D0DF0012}" type="parTrans" cxnId="{2A95173F-2942-4A0B-A288-72FA4F6F3D68}">
      <dgm:prSet/>
      <dgm:spPr/>
      <dgm:t>
        <a:bodyPr/>
        <a:lstStyle/>
        <a:p>
          <a:endParaRPr lang="ru-RU"/>
        </a:p>
      </dgm:t>
    </dgm:pt>
    <dgm:pt modelId="{AB0E8A2E-77A6-4083-9EBA-A2823DAB44D5}" type="sibTrans" cxnId="{2A95173F-2942-4A0B-A288-72FA4F6F3D68}">
      <dgm:prSet/>
      <dgm:spPr/>
      <dgm:t>
        <a:bodyPr/>
        <a:lstStyle/>
        <a:p>
          <a:endParaRPr lang="ru-RU"/>
        </a:p>
      </dgm:t>
    </dgm:pt>
    <dgm:pt modelId="{FD010FBD-0F0D-494A-8526-3B3884382A0A}">
      <dgm:prSet/>
      <dgm:spPr/>
      <dgm:t>
        <a:bodyPr/>
        <a:lstStyle/>
        <a:p>
          <a:r>
            <a:rPr lang="ru-RU" dirty="0" err="1"/>
            <a:t>Волонтерство</a:t>
          </a:r>
          <a:endParaRPr lang="ru-RU" dirty="0"/>
        </a:p>
      </dgm:t>
    </dgm:pt>
    <dgm:pt modelId="{FA02538F-5BD3-488C-990E-22D2F17218F8}" type="parTrans" cxnId="{EBB91142-29F3-4A14-AE3C-D1475F5D2911}">
      <dgm:prSet/>
      <dgm:spPr/>
      <dgm:t>
        <a:bodyPr/>
        <a:lstStyle/>
        <a:p>
          <a:endParaRPr lang="ru-RU"/>
        </a:p>
      </dgm:t>
    </dgm:pt>
    <dgm:pt modelId="{D9CBEC63-354E-4631-A418-6000177E39DA}" type="sibTrans" cxnId="{EBB91142-29F3-4A14-AE3C-D1475F5D2911}">
      <dgm:prSet/>
      <dgm:spPr/>
      <dgm:t>
        <a:bodyPr/>
        <a:lstStyle/>
        <a:p>
          <a:endParaRPr lang="ru-RU"/>
        </a:p>
      </dgm:t>
    </dgm:pt>
    <dgm:pt modelId="{3161555A-1E0A-4220-97DD-D728C0588BDF}">
      <dgm:prSet/>
      <dgm:spPr/>
      <dgm:t>
        <a:bodyPr/>
        <a:lstStyle/>
        <a:p>
          <a:r>
            <a:rPr lang="ru-RU" dirty="0"/>
            <a:t>Брейн – ринг и другие воспитательные мероприятия</a:t>
          </a:r>
        </a:p>
      </dgm:t>
    </dgm:pt>
    <dgm:pt modelId="{68388289-C965-42EB-B2DC-F820D042B1A6}" type="parTrans" cxnId="{1AD4FBAA-1BF0-4781-8415-F5587AA4A8FD}">
      <dgm:prSet/>
      <dgm:spPr/>
      <dgm:t>
        <a:bodyPr/>
        <a:lstStyle/>
        <a:p>
          <a:endParaRPr lang="ru-RU"/>
        </a:p>
      </dgm:t>
    </dgm:pt>
    <dgm:pt modelId="{4B84A0B2-4222-4137-B03C-C68E9489C258}" type="sibTrans" cxnId="{1AD4FBAA-1BF0-4781-8415-F5587AA4A8FD}">
      <dgm:prSet/>
      <dgm:spPr/>
      <dgm:t>
        <a:bodyPr/>
        <a:lstStyle/>
        <a:p>
          <a:endParaRPr lang="ru-RU"/>
        </a:p>
      </dgm:t>
    </dgm:pt>
    <dgm:pt modelId="{90FD9059-81FC-4670-80A7-565D48FC7C2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Систематизация в </a:t>
          </a:r>
          <a:r>
            <a:rPr lang="ru-RU" dirty="0" err="1"/>
            <a:t>гугл</a:t>
          </a:r>
          <a:r>
            <a:rPr lang="ru-RU" dirty="0"/>
            <a:t> - таблице</a:t>
          </a:r>
        </a:p>
      </dgm:t>
    </dgm:pt>
    <dgm:pt modelId="{879FBF87-4EBF-4E80-9F21-EFA8366F78CA}" type="parTrans" cxnId="{E209AFCD-067D-4FAB-9CED-3E9A2AC36A1D}">
      <dgm:prSet/>
      <dgm:spPr/>
      <dgm:t>
        <a:bodyPr/>
        <a:lstStyle/>
        <a:p>
          <a:endParaRPr lang="ru-RU"/>
        </a:p>
      </dgm:t>
    </dgm:pt>
    <dgm:pt modelId="{DCF62004-54EE-4672-8FFD-887E3714527D}" type="sibTrans" cxnId="{E209AFCD-067D-4FAB-9CED-3E9A2AC36A1D}">
      <dgm:prSet/>
      <dgm:spPr/>
      <dgm:t>
        <a:bodyPr/>
        <a:lstStyle/>
        <a:p>
          <a:endParaRPr lang="ru-RU"/>
        </a:p>
      </dgm:t>
    </dgm:pt>
    <dgm:pt modelId="{D95C96A3-2891-4FC6-BD72-3E4A4B818FF7}">
      <dgm:prSet/>
      <dgm:spPr/>
      <dgm:t>
        <a:bodyPr/>
        <a:lstStyle/>
        <a:p>
          <a:endParaRPr lang="ru-RU" dirty="0"/>
        </a:p>
      </dgm:t>
    </dgm:pt>
    <dgm:pt modelId="{79E03A0F-7DBF-4BA5-B6A9-6804525379EB}" type="parTrans" cxnId="{47E862CE-B50E-44CF-B107-2E6D28C5FB89}">
      <dgm:prSet/>
      <dgm:spPr/>
      <dgm:t>
        <a:bodyPr/>
        <a:lstStyle/>
        <a:p>
          <a:endParaRPr lang="ru-RU"/>
        </a:p>
      </dgm:t>
    </dgm:pt>
    <dgm:pt modelId="{9507DF79-98ED-4AA0-BD93-6BFCFDEE95A1}" type="sibTrans" cxnId="{47E862CE-B50E-44CF-B107-2E6D28C5FB89}">
      <dgm:prSet/>
      <dgm:spPr/>
      <dgm:t>
        <a:bodyPr/>
        <a:lstStyle/>
        <a:p>
          <a:endParaRPr lang="ru-RU"/>
        </a:p>
      </dgm:t>
    </dgm:pt>
    <dgm:pt modelId="{BBCAF9E3-9AC9-4A8D-8257-CABB9C7D2901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Систематизация в </a:t>
          </a:r>
          <a:r>
            <a:rPr lang="ru-RU" dirty="0" err="1"/>
            <a:t>гугл</a:t>
          </a:r>
          <a:r>
            <a:rPr lang="ru-RU" dirty="0"/>
            <a:t> - таблице</a:t>
          </a:r>
        </a:p>
      </dgm:t>
    </dgm:pt>
    <dgm:pt modelId="{B8A3C96A-6E99-4973-B42E-D9C15E891A42}" type="parTrans" cxnId="{6E05789C-32D6-4C18-A30B-A7E40630B456}">
      <dgm:prSet/>
      <dgm:spPr/>
    </dgm:pt>
    <dgm:pt modelId="{1C4BD959-8CB3-45F3-AE8E-474A3C03DE56}" type="sibTrans" cxnId="{6E05789C-32D6-4C18-A30B-A7E40630B456}">
      <dgm:prSet/>
      <dgm:spPr/>
    </dgm:pt>
    <dgm:pt modelId="{DBE0981A-C009-40B6-8303-2747806270E3}" type="pres">
      <dgm:prSet presAssocID="{597879D9-699C-4221-94B3-FE003556BE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70ED9F-CA10-446B-9B35-FD2CF341E9D0}" type="pres">
      <dgm:prSet presAssocID="{55F7DB3E-3B57-476A-BD5C-C83777D93A20}" presName="linNode" presStyleCnt="0"/>
      <dgm:spPr/>
    </dgm:pt>
    <dgm:pt modelId="{1AE976D7-2007-4EF0-A308-76318F42BA16}" type="pres">
      <dgm:prSet presAssocID="{55F7DB3E-3B57-476A-BD5C-C83777D93A2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CD556-F9AA-40B5-86AE-BA0F133630AB}" type="pres">
      <dgm:prSet presAssocID="{55F7DB3E-3B57-476A-BD5C-C83777D93A2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AF46-4F1E-4A8C-A8E7-5D0B92C43C9D}" type="pres">
      <dgm:prSet presAssocID="{3011BFE2-B715-487E-9C84-755E2F592BA6}" presName="spacing" presStyleCnt="0"/>
      <dgm:spPr/>
    </dgm:pt>
    <dgm:pt modelId="{225F7118-62D4-4CCA-8480-A0F4A21D601E}" type="pres">
      <dgm:prSet presAssocID="{2BA6F9B9-E5CB-4888-ABAE-DB1D850A332C}" presName="linNode" presStyleCnt="0"/>
      <dgm:spPr/>
    </dgm:pt>
    <dgm:pt modelId="{9A6C08F7-0D80-47E6-88D7-D4F9BE6692A8}" type="pres">
      <dgm:prSet presAssocID="{2BA6F9B9-E5CB-4888-ABAE-DB1D850A332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831DF-DD94-4A31-AA72-EF9D52308440}" type="pres">
      <dgm:prSet presAssocID="{2BA6F9B9-E5CB-4888-ABAE-DB1D850A332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15442-B88C-4A65-9A7C-4852EDE00E62}" type="pres">
      <dgm:prSet presAssocID="{1641070D-4CA9-44F0-AB0B-0FFBAC9B3746}" presName="spacing" presStyleCnt="0"/>
      <dgm:spPr/>
    </dgm:pt>
    <dgm:pt modelId="{DA86ADD0-369A-4E5A-B64D-8874D7930ABE}" type="pres">
      <dgm:prSet presAssocID="{BA0413CB-22E7-4805-8E4F-7A15C37BC5FE}" presName="linNode" presStyleCnt="0"/>
      <dgm:spPr/>
    </dgm:pt>
    <dgm:pt modelId="{12B83662-87E3-471C-82DB-F3511DB556DD}" type="pres">
      <dgm:prSet presAssocID="{BA0413CB-22E7-4805-8E4F-7A15C37BC5F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DEFFF-6347-4F04-BEA2-27A1D6120099}" type="pres">
      <dgm:prSet presAssocID="{BA0413CB-22E7-4805-8E4F-7A15C37BC5FE}" presName="childShp" presStyleLbl="bgAccFollowNode1" presStyleIdx="2" presStyleCnt="3" custLinFactNeighborX="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29013-AFCB-4351-A852-A8D0DBEA0704}" type="presOf" srcId="{2BA6F9B9-E5CB-4888-ABAE-DB1D850A332C}" destId="{9A6C08F7-0D80-47E6-88D7-D4F9BE6692A8}" srcOrd="0" destOrd="0" presId="urn:microsoft.com/office/officeart/2005/8/layout/vList6"/>
    <dgm:cxn modelId="{6E05789C-32D6-4C18-A30B-A7E40630B456}" srcId="{55F7DB3E-3B57-476A-BD5C-C83777D93A20}" destId="{BBCAF9E3-9AC9-4A8D-8257-CABB9C7D2901}" srcOrd="3" destOrd="0" parTransId="{B8A3C96A-6E99-4973-B42E-D9C15E891A42}" sibTransId="{1C4BD959-8CB3-45F3-AE8E-474A3C03DE56}"/>
    <dgm:cxn modelId="{3FE195F8-611E-4EBC-AFE6-53EC624FEDC9}" type="presOf" srcId="{9BAF2DD5-15F2-45EC-8DD0-C1F641692C24}" destId="{974DEFFF-6347-4F04-BEA2-27A1D6120099}" srcOrd="0" destOrd="0" presId="urn:microsoft.com/office/officeart/2005/8/layout/vList6"/>
    <dgm:cxn modelId="{F55AD22C-A17D-48FE-ADBA-958957E8E541}" srcId="{597879D9-699C-4221-94B3-FE003556BE52}" destId="{2BA6F9B9-E5CB-4888-ABAE-DB1D850A332C}" srcOrd="1" destOrd="0" parTransId="{12ACF4BE-23A6-4C05-9D83-CC49B88BB497}" sibTransId="{1641070D-4CA9-44F0-AB0B-0FFBAC9B3746}"/>
    <dgm:cxn modelId="{E814A2D3-3EC8-4D4A-BDCF-1E492B24B33B}" srcId="{55F7DB3E-3B57-476A-BD5C-C83777D93A20}" destId="{A11960EC-08D1-494E-9FC4-E0FA54E588A8}" srcOrd="0" destOrd="0" parTransId="{285FAD57-69AB-43A2-AC4E-168C1CC24C01}" sibTransId="{8C776EFC-1934-4960-8709-211AC639BF07}"/>
    <dgm:cxn modelId="{1AD4FBAA-1BF0-4781-8415-F5587AA4A8FD}" srcId="{BA0413CB-22E7-4805-8E4F-7A15C37BC5FE}" destId="{3161555A-1E0A-4220-97DD-D728C0588BDF}" srcOrd="2" destOrd="0" parTransId="{68388289-C965-42EB-B2DC-F820D042B1A6}" sibTransId="{4B84A0B2-4222-4137-B03C-C68E9489C258}"/>
    <dgm:cxn modelId="{41A06936-3CC0-429E-9F97-AB8EA6D68495}" type="presOf" srcId="{A6209E02-21AD-4E6D-9821-632BE579290B}" destId="{9AFCD556-F9AA-40B5-86AE-BA0F133630AB}" srcOrd="0" destOrd="2" presId="urn:microsoft.com/office/officeart/2005/8/layout/vList6"/>
    <dgm:cxn modelId="{EBB91142-29F3-4A14-AE3C-D1475F5D2911}" srcId="{BA0413CB-22E7-4805-8E4F-7A15C37BC5FE}" destId="{FD010FBD-0F0D-494A-8526-3B3884382A0A}" srcOrd="1" destOrd="0" parTransId="{FA02538F-5BD3-488C-990E-22D2F17218F8}" sibTransId="{D9CBEC63-354E-4631-A418-6000177E39DA}"/>
    <dgm:cxn modelId="{7C5C4C39-BE7A-4D93-9374-DA35BBEFE315}" type="presOf" srcId="{A301E915-B68E-45B9-8BD3-8F68E062726C}" destId="{72C831DF-DD94-4A31-AA72-EF9D52308440}" srcOrd="0" destOrd="1" presId="urn:microsoft.com/office/officeart/2005/8/layout/vList6"/>
    <dgm:cxn modelId="{5D986B15-234C-4E50-B9C8-D22A259C827B}" srcId="{597879D9-699C-4221-94B3-FE003556BE52}" destId="{55F7DB3E-3B57-476A-BD5C-C83777D93A20}" srcOrd="0" destOrd="0" parTransId="{373AF7FD-1CD9-4191-8030-83FE97BA208F}" sibTransId="{3011BFE2-B715-487E-9C84-755E2F592BA6}"/>
    <dgm:cxn modelId="{1D92CD74-1668-4435-9B9A-2B1905CE6EF4}" type="presOf" srcId="{597879D9-699C-4221-94B3-FE003556BE52}" destId="{DBE0981A-C009-40B6-8303-2747806270E3}" srcOrd="0" destOrd="0" presId="urn:microsoft.com/office/officeart/2005/8/layout/vList6"/>
    <dgm:cxn modelId="{451AE494-3100-4B91-BE93-A93C31188635}" type="presOf" srcId="{FD010FBD-0F0D-494A-8526-3B3884382A0A}" destId="{974DEFFF-6347-4F04-BEA2-27A1D6120099}" srcOrd="0" destOrd="1" presId="urn:microsoft.com/office/officeart/2005/8/layout/vList6"/>
    <dgm:cxn modelId="{E209AFCD-067D-4FAB-9CED-3E9A2AC36A1D}" srcId="{2BA6F9B9-E5CB-4888-ABAE-DB1D850A332C}" destId="{90FD9059-81FC-4670-80A7-565D48FC7C2F}" srcOrd="2" destOrd="0" parTransId="{879FBF87-4EBF-4E80-9F21-EFA8366F78CA}" sibTransId="{DCF62004-54EE-4672-8FFD-887E3714527D}"/>
    <dgm:cxn modelId="{F54E1CD9-F27B-420D-AD85-69C58171BFC9}" srcId="{597879D9-699C-4221-94B3-FE003556BE52}" destId="{BA0413CB-22E7-4805-8E4F-7A15C37BC5FE}" srcOrd="2" destOrd="0" parTransId="{9471780B-4C93-436F-AFFB-3F0E572DCFE6}" sibTransId="{8A4949EE-4911-4F3C-A173-CCFC94EBD243}"/>
    <dgm:cxn modelId="{2A95173F-2942-4A0B-A288-72FA4F6F3D68}" srcId="{BA0413CB-22E7-4805-8E4F-7A15C37BC5FE}" destId="{9BAF2DD5-15F2-45EC-8DD0-C1F641692C24}" srcOrd="0" destOrd="0" parTransId="{DB0AF978-0F03-42AA-8153-4E71D0DF0012}" sibTransId="{AB0E8A2E-77A6-4083-9EBA-A2823DAB44D5}"/>
    <dgm:cxn modelId="{F7DA2ADC-2A14-4E88-A1CF-F3B56DF99C4E}" type="presOf" srcId="{D95C96A3-2891-4FC6-BD72-3E4A4B818FF7}" destId="{72C831DF-DD94-4A31-AA72-EF9D52308440}" srcOrd="0" destOrd="3" presId="urn:microsoft.com/office/officeart/2005/8/layout/vList6"/>
    <dgm:cxn modelId="{1D201D64-ACE7-4769-A933-43FD3C6D9E99}" type="presOf" srcId="{90FD9059-81FC-4670-80A7-565D48FC7C2F}" destId="{72C831DF-DD94-4A31-AA72-EF9D52308440}" srcOrd="0" destOrd="2" presId="urn:microsoft.com/office/officeart/2005/8/layout/vList6"/>
    <dgm:cxn modelId="{B97818FF-DF38-4D53-A726-FCD249A07964}" type="presOf" srcId="{55F7DB3E-3B57-476A-BD5C-C83777D93A20}" destId="{1AE976D7-2007-4EF0-A308-76318F42BA16}" srcOrd="0" destOrd="0" presId="urn:microsoft.com/office/officeart/2005/8/layout/vList6"/>
    <dgm:cxn modelId="{B6EA8321-9E7B-4EBE-99C5-3C85B3D88CCD}" type="presOf" srcId="{BA0413CB-22E7-4805-8E4F-7A15C37BC5FE}" destId="{12B83662-87E3-471C-82DB-F3511DB556DD}" srcOrd="0" destOrd="0" presId="urn:microsoft.com/office/officeart/2005/8/layout/vList6"/>
    <dgm:cxn modelId="{47E862CE-B50E-44CF-B107-2E6D28C5FB89}" srcId="{2BA6F9B9-E5CB-4888-ABAE-DB1D850A332C}" destId="{D95C96A3-2891-4FC6-BD72-3E4A4B818FF7}" srcOrd="3" destOrd="0" parTransId="{79E03A0F-7DBF-4BA5-B6A9-6804525379EB}" sibTransId="{9507DF79-98ED-4AA0-BD93-6BFCFDEE95A1}"/>
    <dgm:cxn modelId="{7B869B36-8E47-4344-8E1C-B89811D46DDF}" srcId="{2BA6F9B9-E5CB-4888-ABAE-DB1D850A332C}" destId="{A301E915-B68E-45B9-8BD3-8F68E062726C}" srcOrd="1" destOrd="0" parTransId="{14CA7233-56EF-40C5-9EC3-B454FC854EDC}" sibTransId="{C478CF56-BCA8-43D6-A690-F6C691DB5431}"/>
    <dgm:cxn modelId="{DF13CE53-78B6-4CE4-8D5B-053121D57962}" type="presOf" srcId="{619DC8FB-AD7E-4689-9900-33B7E5634291}" destId="{9AFCD556-F9AA-40B5-86AE-BA0F133630AB}" srcOrd="0" destOrd="1" presId="urn:microsoft.com/office/officeart/2005/8/layout/vList6"/>
    <dgm:cxn modelId="{36BA71C7-45A1-4905-8C6A-B4D50551E2F7}" type="presOf" srcId="{BBCAF9E3-9AC9-4A8D-8257-CABB9C7D2901}" destId="{9AFCD556-F9AA-40B5-86AE-BA0F133630AB}" srcOrd="0" destOrd="3" presId="urn:microsoft.com/office/officeart/2005/8/layout/vList6"/>
    <dgm:cxn modelId="{75AC3A05-7C6E-4AE8-80F1-F5B8085D7779}" type="presOf" srcId="{93D896E0-539A-4EF1-97E2-FC33D344FD04}" destId="{72C831DF-DD94-4A31-AA72-EF9D52308440}" srcOrd="0" destOrd="0" presId="urn:microsoft.com/office/officeart/2005/8/layout/vList6"/>
    <dgm:cxn modelId="{79DB0DED-40CB-467C-A921-3327F0A939C6}" srcId="{55F7DB3E-3B57-476A-BD5C-C83777D93A20}" destId="{A6209E02-21AD-4E6D-9821-632BE579290B}" srcOrd="2" destOrd="0" parTransId="{7BC5806C-73ED-4DBB-AC6A-CE25D6445CEB}" sibTransId="{31B45F25-0991-4986-856D-BC659EC63457}"/>
    <dgm:cxn modelId="{7E7B4F69-202B-4C7A-A913-17100FCCC64D}" type="presOf" srcId="{3161555A-1E0A-4220-97DD-D728C0588BDF}" destId="{974DEFFF-6347-4F04-BEA2-27A1D6120099}" srcOrd="0" destOrd="2" presId="urn:microsoft.com/office/officeart/2005/8/layout/vList6"/>
    <dgm:cxn modelId="{5522E051-BB62-49C5-BE6D-5CDBCD72FE27}" srcId="{55F7DB3E-3B57-476A-BD5C-C83777D93A20}" destId="{619DC8FB-AD7E-4689-9900-33B7E5634291}" srcOrd="1" destOrd="0" parTransId="{A65B62F4-1C43-4A52-A032-222E1508B572}" sibTransId="{E0315310-BACC-4A43-BB68-AAD5E133D268}"/>
    <dgm:cxn modelId="{D7F4AF0C-0908-4DC2-BDE8-5398C42FE7C2}" srcId="{2BA6F9B9-E5CB-4888-ABAE-DB1D850A332C}" destId="{93D896E0-539A-4EF1-97E2-FC33D344FD04}" srcOrd="0" destOrd="0" parTransId="{141EC39E-C82A-44F4-9E20-D1E492B374AB}" sibTransId="{8A64466C-DE80-4818-A932-4E34CA2B5F90}"/>
    <dgm:cxn modelId="{92814713-89BE-4514-B21C-019B131E2B3C}" type="presOf" srcId="{A11960EC-08D1-494E-9FC4-E0FA54E588A8}" destId="{9AFCD556-F9AA-40B5-86AE-BA0F133630AB}" srcOrd="0" destOrd="0" presId="urn:microsoft.com/office/officeart/2005/8/layout/vList6"/>
    <dgm:cxn modelId="{F8526AF5-77AB-4E6B-9880-09A2E543AB23}" type="presParOf" srcId="{DBE0981A-C009-40B6-8303-2747806270E3}" destId="{AC70ED9F-CA10-446B-9B35-FD2CF341E9D0}" srcOrd="0" destOrd="0" presId="urn:microsoft.com/office/officeart/2005/8/layout/vList6"/>
    <dgm:cxn modelId="{D4F47C8C-A201-4C2B-8376-CC997DC235A5}" type="presParOf" srcId="{AC70ED9F-CA10-446B-9B35-FD2CF341E9D0}" destId="{1AE976D7-2007-4EF0-A308-76318F42BA16}" srcOrd="0" destOrd="0" presId="urn:microsoft.com/office/officeart/2005/8/layout/vList6"/>
    <dgm:cxn modelId="{54B12A11-AC57-46A8-A80B-6A762B5DA48A}" type="presParOf" srcId="{AC70ED9F-CA10-446B-9B35-FD2CF341E9D0}" destId="{9AFCD556-F9AA-40B5-86AE-BA0F133630AB}" srcOrd="1" destOrd="0" presId="urn:microsoft.com/office/officeart/2005/8/layout/vList6"/>
    <dgm:cxn modelId="{3D429FBB-D65C-4158-81C5-E6D6E3762E17}" type="presParOf" srcId="{DBE0981A-C009-40B6-8303-2747806270E3}" destId="{AC47AF46-4F1E-4A8C-A8E7-5D0B92C43C9D}" srcOrd="1" destOrd="0" presId="urn:microsoft.com/office/officeart/2005/8/layout/vList6"/>
    <dgm:cxn modelId="{B3993881-4835-48AD-90B9-78776EC296A9}" type="presParOf" srcId="{DBE0981A-C009-40B6-8303-2747806270E3}" destId="{225F7118-62D4-4CCA-8480-A0F4A21D601E}" srcOrd="2" destOrd="0" presId="urn:microsoft.com/office/officeart/2005/8/layout/vList6"/>
    <dgm:cxn modelId="{FAAF4236-A371-451C-824E-04DD588B38A4}" type="presParOf" srcId="{225F7118-62D4-4CCA-8480-A0F4A21D601E}" destId="{9A6C08F7-0D80-47E6-88D7-D4F9BE6692A8}" srcOrd="0" destOrd="0" presId="urn:microsoft.com/office/officeart/2005/8/layout/vList6"/>
    <dgm:cxn modelId="{F57CB890-5F10-4459-860B-6EC22599F127}" type="presParOf" srcId="{225F7118-62D4-4CCA-8480-A0F4A21D601E}" destId="{72C831DF-DD94-4A31-AA72-EF9D52308440}" srcOrd="1" destOrd="0" presId="urn:microsoft.com/office/officeart/2005/8/layout/vList6"/>
    <dgm:cxn modelId="{42D0F7B8-65D1-44F2-A29C-88A8F5EAEF2F}" type="presParOf" srcId="{DBE0981A-C009-40B6-8303-2747806270E3}" destId="{E0B15442-B88C-4A65-9A7C-4852EDE00E62}" srcOrd="3" destOrd="0" presId="urn:microsoft.com/office/officeart/2005/8/layout/vList6"/>
    <dgm:cxn modelId="{4DEF4B40-84A2-4C67-B2D9-BA12F556F400}" type="presParOf" srcId="{DBE0981A-C009-40B6-8303-2747806270E3}" destId="{DA86ADD0-369A-4E5A-B64D-8874D7930ABE}" srcOrd="4" destOrd="0" presId="urn:microsoft.com/office/officeart/2005/8/layout/vList6"/>
    <dgm:cxn modelId="{08F9EE9F-5EEE-476A-9D37-50277FFD3979}" type="presParOf" srcId="{DA86ADD0-369A-4E5A-B64D-8874D7930ABE}" destId="{12B83662-87E3-471C-82DB-F3511DB556DD}" srcOrd="0" destOrd="0" presId="urn:microsoft.com/office/officeart/2005/8/layout/vList6"/>
    <dgm:cxn modelId="{BB83B5C2-57C4-4359-88CF-D41D210F3B5E}" type="presParOf" srcId="{DA86ADD0-369A-4E5A-B64D-8874D7930ABE}" destId="{974DEFFF-6347-4F04-BEA2-27A1D612009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7879D9-699C-4221-94B3-FE003556BE5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B1D6F-3041-414A-AD8C-1098072D17F4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Руководство научным, творческим, досуговым, социально значимым объединением в образовательной организации: </a:t>
          </a:r>
        </a:p>
      </dgm:t>
    </dgm:pt>
    <dgm:pt modelId="{40FFAE6E-08CE-486E-9428-D87F357F4BD2}" type="parTrans" cxnId="{3F61B149-D86A-4449-843B-E0AC97E10EA8}">
      <dgm:prSet/>
      <dgm:spPr/>
      <dgm:t>
        <a:bodyPr/>
        <a:lstStyle/>
        <a:p>
          <a:endParaRPr lang="ru-RU"/>
        </a:p>
      </dgm:t>
    </dgm:pt>
    <dgm:pt modelId="{2B407999-83FF-43EA-A99A-3F79165E4808}" type="sibTrans" cxnId="{3F61B149-D86A-4449-843B-E0AC97E10EA8}">
      <dgm:prSet/>
      <dgm:spPr/>
      <dgm:t>
        <a:bodyPr/>
        <a:lstStyle/>
        <a:p>
          <a:endParaRPr lang="ru-RU"/>
        </a:p>
      </dgm:t>
    </dgm:pt>
    <dgm:pt modelId="{F3F127F1-7EBF-4581-8681-3FE669799ACD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Студенческое научное общество</a:t>
          </a:r>
        </a:p>
      </dgm:t>
    </dgm:pt>
    <dgm:pt modelId="{DABD675B-586A-454D-93B4-49FE811D7118}" type="parTrans" cxnId="{11260A4D-F3F9-4E3D-A60A-3313D99E6599}">
      <dgm:prSet/>
      <dgm:spPr/>
      <dgm:t>
        <a:bodyPr/>
        <a:lstStyle/>
        <a:p>
          <a:endParaRPr lang="ru-RU"/>
        </a:p>
      </dgm:t>
    </dgm:pt>
    <dgm:pt modelId="{6289DAB9-EB4B-42A3-8E7A-EE11D7EF1B53}" type="sibTrans" cxnId="{11260A4D-F3F9-4E3D-A60A-3313D99E6599}">
      <dgm:prSet/>
      <dgm:spPr/>
      <dgm:t>
        <a:bodyPr/>
        <a:lstStyle/>
        <a:p>
          <a:endParaRPr lang="ru-RU"/>
        </a:p>
      </dgm:t>
    </dgm:pt>
    <dgm:pt modelId="{2480C01C-29E1-4402-AF9D-094816819F3A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accent5"/>
              </a:solidFill>
            </a:rPr>
            <a:t>Движение первых</a:t>
          </a:r>
        </a:p>
      </dgm:t>
    </dgm:pt>
    <dgm:pt modelId="{7C8938FF-A61D-4E1E-A72C-3082E08ECE9A}" type="parTrans" cxnId="{E52E1AB9-3DF6-4BC4-8DA4-7CE0613513C8}">
      <dgm:prSet/>
      <dgm:spPr/>
      <dgm:t>
        <a:bodyPr/>
        <a:lstStyle/>
        <a:p>
          <a:endParaRPr lang="ru-RU"/>
        </a:p>
      </dgm:t>
    </dgm:pt>
    <dgm:pt modelId="{7307D64D-854E-4E68-90A0-8CF89D414306}" type="sibTrans" cxnId="{E52E1AB9-3DF6-4BC4-8DA4-7CE0613513C8}">
      <dgm:prSet/>
      <dgm:spPr/>
      <dgm:t>
        <a:bodyPr/>
        <a:lstStyle/>
        <a:p>
          <a:endParaRPr lang="ru-RU"/>
        </a:p>
      </dgm:t>
    </dgm:pt>
    <dgm:pt modelId="{EE76146B-1E7A-4A39-A63E-6AA1D8CD6670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Спортивный клуб</a:t>
          </a:r>
        </a:p>
      </dgm:t>
    </dgm:pt>
    <dgm:pt modelId="{B7CBF061-3C20-4CB0-89B3-375406EB0D92}" type="parTrans" cxnId="{62E13BFE-0AA3-4207-A8CD-C56429D6BA3A}">
      <dgm:prSet/>
      <dgm:spPr/>
      <dgm:t>
        <a:bodyPr/>
        <a:lstStyle/>
        <a:p>
          <a:endParaRPr lang="ru-RU"/>
        </a:p>
      </dgm:t>
    </dgm:pt>
    <dgm:pt modelId="{230D4C69-8408-4308-9314-10405856E74C}" type="sibTrans" cxnId="{62E13BFE-0AA3-4207-A8CD-C56429D6BA3A}">
      <dgm:prSet/>
      <dgm:spPr/>
      <dgm:t>
        <a:bodyPr/>
        <a:lstStyle/>
        <a:p>
          <a:endParaRPr lang="ru-RU"/>
        </a:p>
      </dgm:t>
    </dgm:pt>
    <dgm:pt modelId="{DF6DE5FC-5AB7-46BF-A687-CC7424ABDC26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в рамках своих компетенций соблюдения прав студентов … получения стипендий, материальной помощи и других денежных выплат, предусмотренных законодательством</a:t>
          </a:r>
          <a:endParaRPr lang="ru-RU" b="1" dirty="0">
            <a:solidFill>
              <a:srgbClr val="002060"/>
            </a:solidFill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F1B36-4B81-4433-82D1-C66EB1AC1626}" type="parTrans" cxnId="{15C287C0-64CB-4DBE-BB53-E23251B818F0}">
      <dgm:prSet/>
      <dgm:spPr/>
      <dgm:t>
        <a:bodyPr/>
        <a:lstStyle/>
        <a:p>
          <a:endParaRPr lang="ru-RU"/>
        </a:p>
      </dgm:t>
    </dgm:pt>
    <dgm:pt modelId="{28F0834F-BA9F-468E-A9B8-6AFDF38A3ABD}" type="sibTrans" cxnId="{15C287C0-64CB-4DBE-BB53-E23251B818F0}">
      <dgm:prSet/>
      <dgm:spPr/>
      <dgm:t>
        <a:bodyPr/>
        <a:lstStyle/>
        <a:p>
          <a:endParaRPr lang="ru-RU"/>
        </a:p>
      </dgm:t>
    </dgm:pt>
    <dgm:pt modelId="{CC219939-F700-482D-B584-258FD3B970C6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Протоколы назначения стипендий</a:t>
          </a:r>
        </a:p>
      </dgm:t>
    </dgm:pt>
    <dgm:pt modelId="{87990A2E-1BE4-4A4F-8891-28B23EEC7B11}" type="parTrans" cxnId="{586B74C0-022D-445A-B6DB-35C8377ADEFC}">
      <dgm:prSet/>
      <dgm:spPr/>
      <dgm:t>
        <a:bodyPr/>
        <a:lstStyle/>
        <a:p>
          <a:endParaRPr lang="ru-RU"/>
        </a:p>
      </dgm:t>
    </dgm:pt>
    <dgm:pt modelId="{BBE7ABA2-63D1-4920-A068-DBEC910AFCEC}" type="sibTrans" cxnId="{586B74C0-022D-445A-B6DB-35C8377ADEFC}">
      <dgm:prSet/>
      <dgm:spPr/>
      <dgm:t>
        <a:bodyPr/>
        <a:lstStyle/>
        <a:p>
          <a:endParaRPr lang="ru-RU"/>
        </a:p>
      </dgm:t>
    </dgm:pt>
    <dgm:pt modelId="{B6408238-E743-4A72-B1AD-8A51009298AF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Профориентационная деятельность в </a:t>
          </a:r>
          <a:r>
            <a:rPr lang="ru-RU" b="1" dirty="0" err="1">
              <a:solidFill>
                <a:srgbClr val="002060"/>
              </a:solidFill>
            </a:rPr>
            <a:t>межаттестационный</a:t>
          </a:r>
          <a:r>
            <a:rPr lang="ru-RU" b="1" dirty="0">
              <a:solidFill>
                <a:srgbClr val="002060"/>
              </a:solidFill>
            </a:rPr>
            <a:t> период </a:t>
          </a:r>
        </a:p>
      </dgm:t>
    </dgm:pt>
    <dgm:pt modelId="{E9E469C6-47FC-4FFF-AD66-FA39BF77FE7D}" type="parTrans" cxnId="{36CFC82A-452B-42F5-BB2F-D8B361368C81}">
      <dgm:prSet/>
      <dgm:spPr/>
      <dgm:t>
        <a:bodyPr/>
        <a:lstStyle/>
        <a:p>
          <a:endParaRPr lang="ru-RU"/>
        </a:p>
      </dgm:t>
    </dgm:pt>
    <dgm:pt modelId="{48A18D58-6A44-4B71-A198-994DABED6941}" type="sibTrans" cxnId="{36CFC82A-452B-42F5-BB2F-D8B361368C81}">
      <dgm:prSet/>
      <dgm:spPr/>
      <dgm:t>
        <a:bodyPr/>
        <a:lstStyle/>
        <a:p>
          <a:endParaRPr lang="ru-RU"/>
        </a:p>
      </dgm:t>
    </dgm:pt>
    <dgm:pt modelId="{28986CB0-40B3-4490-987A-AFF325A3DE20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???????????</a:t>
          </a:r>
        </a:p>
      </dgm:t>
    </dgm:pt>
    <dgm:pt modelId="{03B2A0AB-A3B1-4001-9A7E-7C9AB3ADE302}" type="parTrans" cxnId="{6F464093-0505-4F6A-8C7F-E1F26D7263E7}">
      <dgm:prSet/>
      <dgm:spPr/>
      <dgm:t>
        <a:bodyPr/>
        <a:lstStyle/>
        <a:p>
          <a:endParaRPr lang="ru-RU"/>
        </a:p>
      </dgm:t>
    </dgm:pt>
    <dgm:pt modelId="{C073A6BA-C25C-4030-9B0E-CDC790246D21}" type="sibTrans" cxnId="{6F464093-0505-4F6A-8C7F-E1F26D7263E7}">
      <dgm:prSet/>
      <dgm:spPr/>
      <dgm:t>
        <a:bodyPr/>
        <a:lstStyle/>
        <a:p>
          <a:endParaRPr lang="ru-RU"/>
        </a:p>
      </dgm:t>
    </dgm:pt>
    <dgm:pt modelId="{82CF8E67-C9B1-457C-BDF4-7F12B883DC00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Профориентационные группы</a:t>
          </a:r>
        </a:p>
      </dgm:t>
    </dgm:pt>
    <dgm:pt modelId="{8E460E9E-5DF0-4B4C-9795-37BA381B37E8}" type="parTrans" cxnId="{5561A7D9-D727-4F2D-8581-42D4326A452A}">
      <dgm:prSet/>
      <dgm:spPr/>
      <dgm:t>
        <a:bodyPr/>
        <a:lstStyle/>
        <a:p>
          <a:endParaRPr lang="ru-RU"/>
        </a:p>
      </dgm:t>
    </dgm:pt>
    <dgm:pt modelId="{0289F62D-A479-4DEA-AEC5-CF303B1A719D}" type="sibTrans" cxnId="{5561A7D9-D727-4F2D-8581-42D4326A452A}">
      <dgm:prSet/>
      <dgm:spPr/>
      <dgm:t>
        <a:bodyPr/>
        <a:lstStyle/>
        <a:p>
          <a:endParaRPr lang="ru-RU"/>
        </a:p>
      </dgm:t>
    </dgm:pt>
    <dgm:pt modelId="{736D81E2-349E-421A-9F24-57222A516BD2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Билет в будущее</a:t>
          </a:r>
        </a:p>
      </dgm:t>
    </dgm:pt>
    <dgm:pt modelId="{1BB62CFE-01E9-4A9B-8454-52AA693C1C5A}" type="parTrans" cxnId="{4012EB81-30ED-401B-A13C-1D5B4AAA9325}">
      <dgm:prSet/>
      <dgm:spPr/>
      <dgm:t>
        <a:bodyPr/>
        <a:lstStyle/>
        <a:p>
          <a:endParaRPr lang="ru-RU"/>
        </a:p>
      </dgm:t>
    </dgm:pt>
    <dgm:pt modelId="{A611AD69-8A10-402F-BC1E-40B98B7F11DA}" type="sibTrans" cxnId="{4012EB81-30ED-401B-A13C-1D5B4AAA9325}">
      <dgm:prSet/>
      <dgm:spPr/>
      <dgm:t>
        <a:bodyPr/>
        <a:lstStyle/>
        <a:p>
          <a:endParaRPr lang="ru-RU"/>
        </a:p>
      </dgm:t>
    </dgm:pt>
    <dgm:pt modelId="{E0C15C26-78F6-4CDF-8DD5-08E44C1B7EC6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/>
            <a:t>День открытых дверей</a:t>
          </a:r>
        </a:p>
      </dgm:t>
    </dgm:pt>
    <dgm:pt modelId="{093D22A8-13D0-4F84-8643-6062290CB4E5}" type="parTrans" cxnId="{1689DDED-6FB5-4AE8-A667-9E4BCAD6ACD2}">
      <dgm:prSet/>
      <dgm:spPr/>
      <dgm:t>
        <a:bodyPr/>
        <a:lstStyle/>
        <a:p>
          <a:endParaRPr lang="ru-RU"/>
        </a:p>
      </dgm:t>
    </dgm:pt>
    <dgm:pt modelId="{DD0B4E8D-C289-4DBF-B80C-2ADD54D97A4C}" type="sibTrans" cxnId="{1689DDED-6FB5-4AE8-A667-9E4BCAD6ACD2}">
      <dgm:prSet/>
      <dgm:spPr/>
      <dgm:t>
        <a:bodyPr/>
        <a:lstStyle/>
        <a:p>
          <a:endParaRPr lang="ru-RU"/>
        </a:p>
      </dgm:t>
    </dgm:pt>
    <dgm:pt modelId="{3AB31D88-4CE7-48F7-9170-5FA50C13E421}">
      <dgm:prSet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???????????????????</a:t>
          </a:r>
        </a:p>
      </dgm:t>
    </dgm:pt>
    <dgm:pt modelId="{7079BA73-7A95-44B5-B60A-A064729EB468}" type="parTrans" cxnId="{1768BF97-669C-4C22-80B0-3466ADADB058}">
      <dgm:prSet/>
      <dgm:spPr/>
      <dgm:t>
        <a:bodyPr/>
        <a:lstStyle/>
        <a:p>
          <a:endParaRPr lang="ru-RU"/>
        </a:p>
      </dgm:t>
    </dgm:pt>
    <dgm:pt modelId="{BFFBE522-6B94-47F8-AA74-8DB83598F571}" type="sibTrans" cxnId="{1768BF97-669C-4C22-80B0-3466ADADB058}">
      <dgm:prSet/>
      <dgm:spPr/>
      <dgm:t>
        <a:bodyPr/>
        <a:lstStyle/>
        <a:p>
          <a:endParaRPr lang="ru-RU"/>
        </a:p>
      </dgm:t>
    </dgm:pt>
    <dgm:pt modelId="{DBE0981A-C009-40B6-8303-2747806270E3}" type="pres">
      <dgm:prSet presAssocID="{597879D9-699C-4221-94B3-FE003556BE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B1E49A-F4EB-4869-9B5F-4ABAF6F13D90}" type="pres">
      <dgm:prSet presAssocID="{691B1D6F-3041-414A-AD8C-1098072D17F4}" presName="linNode" presStyleCnt="0"/>
      <dgm:spPr/>
    </dgm:pt>
    <dgm:pt modelId="{5AFDC0E5-16AE-4E03-A5D6-0C9FAF4C9BCA}" type="pres">
      <dgm:prSet presAssocID="{691B1D6F-3041-414A-AD8C-1098072D17F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E285-DEED-4F3A-89A9-2C73600FF00D}" type="pres">
      <dgm:prSet presAssocID="{691B1D6F-3041-414A-AD8C-1098072D17F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E8D77-3B81-446D-BCD3-7B63959CAB1B}" type="pres">
      <dgm:prSet presAssocID="{2B407999-83FF-43EA-A99A-3F79165E4808}" presName="spacing" presStyleCnt="0"/>
      <dgm:spPr/>
    </dgm:pt>
    <dgm:pt modelId="{9101C9E9-B8AF-4E96-929B-1DD16D9E33C1}" type="pres">
      <dgm:prSet presAssocID="{DF6DE5FC-5AB7-46BF-A687-CC7424ABDC26}" presName="linNode" presStyleCnt="0"/>
      <dgm:spPr/>
    </dgm:pt>
    <dgm:pt modelId="{8FE01738-62E8-46A6-92AC-83F0E6AFE574}" type="pres">
      <dgm:prSet presAssocID="{DF6DE5FC-5AB7-46BF-A687-CC7424ABDC2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37007-81C4-4E80-8BAA-604C5F9EC743}" type="pres">
      <dgm:prSet presAssocID="{DF6DE5FC-5AB7-46BF-A687-CC7424ABDC2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CB957-563F-4979-9F00-C6510D6F9C95}" type="pres">
      <dgm:prSet presAssocID="{28F0834F-BA9F-468E-A9B8-6AFDF38A3ABD}" presName="spacing" presStyleCnt="0"/>
      <dgm:spPr/>
    </dgm:pt>
    <dgm:pt modelId="{7D7745BE-F535-4C61-BF75-EF15782E26C0}" type="pres">
      <dgm:prSet presAssocID="{B6408238-E743-4A72-B1AD-8A51009298AF}" presName="linNode" presStyleCnt="0"/>
      <dgm:spPr/>
    </dgm:pt>
    <dgm:pt modelId="{F8BA2C24-461E-4CA9-A009-675AA01891BD}" type="pres">
      <dgm:prSet presAssocID="{B6408238-E743-4A72-B1AD-8A51009298A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E3D6B-0884-4D06-A511-D8F9A924DF59}" type="pres">
      <dgm:prSet presAssocID="{B6408238-E743-4A72-B1AD-8A51009298A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8BF97-669C-4C22-80B0-3466ADADB058}" srcId="{B6408238-E743-4A72-B1AD-8A51009298AF}" destId="{3AB31D88-4CE7-48F7-9170-5FA50C13E421}" srcOrd="3" destOrd="0" parTransId="{7079BA73-7A95-44B5-B60A-A064729EB468}" sibTransId="{BFFBE522-6B94-47F8-AA74-8DB83598F571}"/>
    <dgm:cxn modelId="{08D4F4E3-E53B-4951-87EB-9EE58F0EEEE3}" type="presOf" srcId="{F3F127F1-7EBF-4581-8681-3FE669799ACD}" destId="{708AE285-DEED-4F3A-89A9-2C73600FF00D}" srcOrd="0" destOrd="0" presId="urn:microsoft.com/office/officeart/2005/8/layout/vList6"/>
    <dgm:cxn modelId="{92198F1D-240A-4225-9CAA-460551DF0459}" type="presOf" srcId="{EE76146B-1E7A-4A39-A63E-6AA1D8CD6670}" destId="{708AE285-DEED-4F3A-89A9-2C73600FF00D}" srcOrd="0" destOrd="2" presId="urn:microsoft.com/office/officeart/2005/8/layout/vList6"/>
    <dgm:cxn modelId="{64F53618-1038-48F3-B163-DCAF5E89133D}" type="presOf" srcId="{82CF8E67-C9B1-457C-BDF4-7F12B883DC00}" destId="{287E3D6B-0884-4D06-A511-D8F9A924DF59}" srcOrd="0" destOrd="0" presId="urn:microsoft.com/office/officeart/2005/8/layout/vList6"/>
    <dgm:cxn modelId="{7A42842B-6DDB-486D-B031-18F61FCBA613}" type="presOf" srcId="{691B1D6F-3041-414A-AD8C-1098072D17F4}" destId="{5AFDC0E5-16AE-4E03-A5D6-0C9FAF4C9BCA}" srcOrd="0" destOrd="0" presId="urn:microsoft.com/office/officeart/2005/8/layout/vList6"/>
    <dgm:cxn modelId="{6F464093-0505-4F6A-8C7F-E1F26D7263E7}" srcId="{DF6DE5FC-5AB7-46BF-A687-CC7424ABDC26}" destId="{28986CB0-40B3-4490-987A-AFF325A3DE20}" srcOrd="1" destOrd="0" parTransId="{03B2A0AB-A3B1-4001-9A7E-7C9AB3ADE302}" sibTransId="{C073A6BA-C25C-4030-9B0E-CDC790246D21}"/>
    <dgm:cxn modelId="{15C287C0-64CB-4DBE-BB53-E23251B818F0}" srcId="{597879D9-699C-4221-94B3-FE003556BE52}" destId="{DF6DE5FC-5AB7-46BF-A687-CC7424ABDC26}" srcOrd="1" destOrd="0" parTransId="{BFAF1B36-4B81-4433-82D1-C66EB1AC1626}" sibTransId="{28F0834F-BA9F-468E-A9B8-6AFDF38A3ABD}"/>
    <dgm:cxn modelId="{1D92CD74-1668-4435-9B9A-2B1905CE6EF4}" type="presOf" srcId="{597879D9-699C-4221-94B3-FE003556BE52}" destId="{DBE0981A-C009-40B6-8303-2747806270E3}" srcOrd="0" destOrd="0" presId="urn:microsoft.com/office/officeart/2005/8/layout/vList6"/>
    <dgm:cxn modelId="{E143C5B6-7027-407E-A57C-BC4482DBB233}" type="presOf" srcId="{CC219939-F700-482D-B584-258FD3B970C6}" destId="{EDD37007-81C4-4E80-8BAA-604C5F9EC743}" srcOrd="0" destOrd="0" presId="urn:microsoft.com/office/officeart/2005/8/layout/vList6"/>
    <dgm:cxn modelId="{8DC89602-67C5-4F25-9951-DEC6DF23DC06}" type="presOf" srcId="{3AB31D88-4CE7-48F7-9170-5FA50C13E421}" destId="{287E3D6B-0884-4D06-A511-D8F9A924DF59}" srcOrd="0" destOrd="3" presId="urn:microsoft.com/office/officeart/2005/8/layout/vList6"/>
    <dgm:cxn modelId="{5561A7D9-D727-4F2D-8581-42D4326A452A}" srcId="{B6408238-E743-4A72-B1AD-8A51009298AF}" destId="{82CF8E67-C9B1-457C-BDF4-7F12B883DC00}" srcOrd="0" destOrd="0" parTransId="{8E460E9E-5DF0-4B4C-9795-37BA381B37E8}" sibTransId="{0289F62D-A479-4DEA-AEC5-CF303B1A719D}"/>
    <dgm:cxn modelId="{0A587F5B-1C64-4A9E-A939-BEFD26A2D8B9}" type="presOf" srcId="{28986CB0-40B3-4490-987A-AFF325A3DE20}" destId="{EDD37007-81C4-4E80-8BAA-604C5F9EC743}" srcOrd="0" destOrd="1" presId="urn:microsoft.com/office/officeart/2005/8/layout/vList6"/>
    <dgm:cxn modelId="{9706DBE5-E180-45CC-AFD1-ABD2A934206A}" type="presOf" srcId="{E0C15C26-78F6-4CDF-8DD5-08E44C1B7EC6}" destId="{287E3D6B-0884-4D06-A511-D8F9A924DF59}" srcOrd="0" destOrd="2" presId="urn:microsoft.com/office/officeart/2005/8/layout/vList6"/>
    <dgm:cxn modelId="{586B74C0-022D-445A-B6DB-35C8377ADEFC}" srcId="{DF6DE5FC-5AB7-46BF-A687-CC7424ABDC26}" destId="{CC219939-F700-482D-B584-258FD3B970C6}" srcOrd="0" destOrd="0" parTransId="{87990A2E-1BE4-4A4F-8891-28B23EEC7B11}" sibTransId="{BBE7ABA2-63D1-4920-A068-DBEC910AFCEC}"/>
    <dgm:cxn modelId="{11260A4D-F3F9-4E3D-A60A-3313D99E6599}" srcId="{691B1D6F-3041-414A-AD8C-1098072D17F4}" destId="{F3F127F1-7EBF-4581-8681-3FE669799ACD}" srcOrd="0" destOrd="0" parTransId="{DABD675B-586A-454D-93B4-49FE811D7118}" sibTransId="{6289DAB9-EB4B-42A3-8E7A-EE11D7EF1B53}"/>
    <dgm:cxn modelId="{35D1EB83-3D48-4C73-BC34-4FF2C2554E37}" type="presOf" srcId="{DF6DE5FC-5AB7-46BF-A687-CC7424ABDC26}" destId="{8FE01738-62E8-46A6-92AC-83F0E6AFE574}" srcOrd="0" destOrd="0" presId="urn:microsoft.com/office/officeart/2005/8/layout/vList6"/>
    <dgm:cxn modelId="{BF3F9815-5544-4B0C-8160-4499F137871B}" type="presOf" srcId="{736D81E2-349E-421A-9F24-57222A516BD2}" destId="{287E3D6B-0884-4D06-A511-D8F9A924DF59}" srcOrd="0" destOrd="1" presId="urn:microsoft.com/office/officeart/2005/8/layout/vList6"/>
    <dgm:cxn modelId="{3F61B149-D86A-4449-843B-E0AC97E10EA8}" srcId="{597879D9-699C-4221-94B3-FE003556BE52}" destId="{691B1D6F-3041-414A-AD8C-1098072D17F4}" srcOrd="0" destOrd="0" parTransId="{40FFAE6E-08CE-486E-9428-D87F357F4BD2}" sibTransId="{2B407999-83FF-43EA-A99A-3F79165E4808}"/>
    <dgm:cxn modelId="{E52E1AB9-3DF6-4BC4-8DA4-7CE0613513C8}" srcId="{691B1D6F-3041-414A-AD8C-1098072D17F4}" destId="{2480C01C-29E1-4402-AF9D-094816819F3A}" srcOrd="1" destOrd="0" parTransId="{7C8938FF-A61D-4E1E-A72C-3082E08ECE9A}" sibTransId="{7307D64D-854E-4E68-90A0-8CF89D414306}"/>
    <dgm:cxn modelId="{99630D9F-7C60-4C24-89C9-437350163C13}" type="presOf" srcId="{2480C01C-29E1-4402-AF9D-094816819F3A}" destId="{708AE285-DEED-4F3A-89A9-2C73600FF00D}" srcOrd="0" destOrd="1" presId="urn:microsoft.com/office/officeart/2005/8/layout/vList6"/>
    <dgm:cxn modelId="{4012EB81-30ED-401B-A13C-1D5B4AAA9325}" srcId="{B6408238-E743-4A72-B1AD-8A51009298AF}" destId="{736D81E2-349E-421A-9F24-57222A516BD2}" srcOrd="1" destOrd="0" parTransId="{1BB62CFE-01E9-4A9B-8454-52AA693C1C5A}" sibTransId="{A611AD69-8A10-402F-BC1E-40B98B7F11DA}"/>
    <dgm:cxn modelId="{1A968CB7-9A86-4D0E-BC2B-BECC9A67B600}" type="presOf" srcId="{B6408238-E743-4A72-B1AD-8A51009298AF}" destId="{F8BA2C24-461E-4CA9-A009-675AA01891BD}" srcOrd="0" destOrd="0" presId="urn:microsoft.com/office/officeart/2005/8/layout/vList6"/>
    <dgm:cxn modelId="{62E13BFE-0AA3-4207-A8CD-C56429D6BA3A}" srcId="{691B1D6F-3041-414A-AD8C-1098072D17F4}" destId="{EE76146B-1E7A-4A39-A63E-6AA1D8CD6670}" srcOrd="2" destOrd="0" parTransId="{B7CBF061-3C20-4CB0-89B3-375406EB0D92}" sibTransId="{230D4C69-8408-4308-9314-10405856E74C}"/>
    <dgm:cxn modelId="{36CFC82A-452B-42F5-BB2F-D8B361368C81}" srcId="{597879D9-699C-4221-94B3-FE003556BE52}" destId="{B6408238-E743-4A72-B1AD-8A51009298AF}" srcOrd="2" destOrd="0" parTransId="{E9E469C6-47FC-4FFF-AD66-FA39BF77FE7D}" sibTransId="{48A18D58-6A44-4B71-A198-994DABED6941}"/>
    <dgm:cxn modelId="{1689DDED-6FB5-4AE8-A667-9E4BCAD6ACD2}" srcId="{B6408238-E743-4A72-B1AD-8A51009298AF}" destId="{E0C15C26-78F6-4CDF-8DD5-08E44C1B7EC6}" srcOrd="2" destOrd="0" parTransId="{093D22A8-13D0-4F84-8643-6062290CB4E5}" sibTransId="{DD0B4E8D-C289-4DBF-B80C-2ADD54D97A4C}"/>
    <dgm:cxn modelId="{134E1744-CE31-4177-90B8-F5A0D73EB926}" type="presParOf" srcId="{DBE0981A-C009-40B6-8303-2747806270E3}" destId="{E6B1E49A-F4EB-4869-9B5F-4ABAF6F13D90}" srcOrd="0" destOrd="0" presId="urn:microsoft.com/office/officeart/2005/8/layout/vList6"/>
    <dgm:cxn modelId="{2956A66F-DE1B-4C52-B418-693C6AE69CCF}" type="presParOf" srcId="{E6B1E49A-F4EB-4869-9B5F-4ABAF6F13D90}" destId="{5AFDC0E5-16AE-4E03-A5D6-0C9FAF4C9BCA}" srcOrd="0" destOrd="0" presId="urn:microsoft.com/office/officeart/2005/8/layout/vList6"/>
    <dgm:cxn modelId="{5F39B333-2FA1-4A90-8247-719B4EE9B18A}" type="presParOf" srcId="{E6B1E49A-F4EB-4869-9B5F-4ABAF6F13D90}" destId="{708AE285-DEED-4F3A-89A9-2C73600FF00D}" srcOrd="1" destOrd="0" presId="urn:microsoft.com/office/officeart/2005/8/layout/vList6"/>
    <dgm:cxn modelId="{B2A817FA-2EF8-4A20-AD30-7F31D4F9B3AC}" type="presParOf" srcId="{DBE0981A-C009-40B6-8303-2747806270E3}" destId="{8B0E8D77-3B81-446D-BCD3-7B63959CAB1B}" srcOrd="1" destOrd="0" presId="urn:microsoft.com/office/officeart/2005/8/layout/vList6"/>
    <dgm:cxn modelId="{CA797806-1BED-4130-B011-AD9194005CE5}" type="presParOf" srcId="{DBE0981A-C009-40B6-8303-2747806270E3}" destId="{9101C9E9-B8AF-4E96-929B-1DD16D9E33C1}" srcOrd="2" destOrd="0" presId="urn:microsoft.com/office/officeart/2005/8/layout/vList6"/>
    <dgm:cxn modelId="{C27F98CA-A2DA-4475-91BC-2D34A020FA9E}" type="presParOf" srcId="{9101C9E9-B8AF-4E96-929B-1DD16D9E33C1}" destId="{8FE01738-62E8-46A6-92AC-83F0E6AFE574}" srcOrd="0" destOrd="0" presId="urn:microsoft.com/office/officeart/2005/8/layout/vList6"/>
    <dgm:cxn modelId="{951916F9-5D3B-4673-BEB2-1AC8D9A3EA08}" type="presParOf" srcId="{9101C9E9-B8AF-4E96-929B-1DD16D9E33C1}" destId="{EDD37007-81C4-4E80-8BAA-604C5F9EC743}" srcOrd="1" destOrd="0" presId="urn:microsoft.com/office/officeart/2005/8/layout/vList6"/>
    <dgm:cxn modelId="{8C5FAAD2-8652-4C03-9617-4EC811CE66D7}" type="presParOf" srcId="{DBE0981A-C009-40B6-8303-2747806270E3}" destId="{7C3CB957-563F-4979-9F00-C6510D6F9C95}" srcOrd="3" destOrd="0" presId="urn:microsoft.com/office/officeart/2005/8/layout/vList6"/>
    <dgm:cxn modelId="{B149BEDF-E832-455A-A34F-71EABDAA6E8F}" type="presParOf" srcId="{DBE0981A-C009-40B6-8303-2747806270E3}" destId="{7D7745BE-F535-4C61-BF75-EF15782E26C0}" srcOrd="4" destOrd="0" presId="urn:microsoft.com/office/officeart/2005/8/layout/vList6"/>
    <dgm:cxn modelId="{6175DB56-3DE2-4959-B376-FBCD88C1304F}" type="presParOf" srcId="{7D7745BE-F535-4C61-BF75-EF15782E26C0}" destId="{F8BA2C24-461E-4CA9-A009-675AA01891BD}" srcOrd="0" destOrd="0" presId="urn:microsoft.com/office/officeart/2005/8/layout/vList6"/>
    <dgm:cxn modelId="{03121D1F-969A-47EC-92EE-D3175554BCAC}" type="presParOf" srcId="{7D7745BE-F535-4C61-BF75-EF15782E26C0}" destId="{287E3D6B-0884-4D06-A511-D8F9A924DF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7879D9-699C-4221-94B3-FE003556BE5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B1D6F-3041-414A-AD8C-1098072D17F4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3.1.1. Разработка дидактических, учебно-методических материалов  по организации учебной деятельности, осваивающих образовательную программу</a:t>
          </a:r>
        </a:p>
        <a:p>
          <a:r>
            <a:rPr lang="ru-RU" b="1" dirty="0">
              <a:solidFill>
                <a:srgbClr val="FF0000"/>
              </a:solidFill>
            </a:rPr>
            <a:t>ТЕХНОЛОГИИ</a:t>
          </a:r>
        </a:p>
      </dgm:t>
    </dgm:pt>
    <dgm:pt modelId="{40FFAE6E-08CE-486E-9428-D87F357F4BD2}" type="parTrans" cxnId="{3F61B149-D86A-4449-843B-E0AC97E10EA8}">
      <dgm:prSet/>
      <dgm:spPr/>
      <dgm:t>
        <a:bodyPr/>
        <a:lstStyle/>
        <a:p>
          <a:endParaRPr lang="ru-RU"/>
        </a:p>
      </dgm:t>
    </dgm:pt>
    <dgm:pt modelId="{2B407999-83FF-43EA-A99A-3F79165E4808}" type="sibTrans" cxnId="{3F61B149-D86A-4449-843B-E0AC97E10EA8}">
      <dgm:prSet/>
      <dgm:spPr/>
      <dgm:t>
        <a:bodyPr/>
        <a:lstStyle/>
        <a:p>
          <a:endParaRPr lang="ru-RU"/>
        </a:p>
      </dgm:t>
    </dgm:pt>
    <dgm:pt modelId="{F3F127F1-7EBF-4581-8681-3FE669799ACD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/>
            <a:t>ВСР</a:t>
          </a:r>
        </a:p>
      </dgm:t>
    </dgm:pt>
    <dgm:pt modelId="{DABD675B-586A-454D-93B4-49FE811D7118}" type="parTrans" cxnId="{11260A4D-F3F9-4E3D-A60A-3313D99E6599}">
      <dgm:prSet/>
      <dgm:spPr/>
      <dgm:t>
        <a:bodyPr/>
        <a:lstStyle/>
        <a:p>
          <a:endParaRPr lang="ru-RU"/>
        </a:p>
      </dgm:t>
    </dgm:pt>
    <dgm:pt modelId="{6289DAB9-EB4B-42A3-8E7A-EE11D7EF1B53}" type="sibTrans" cxnId="{11260A4D-F3F9-4E3D-A60A-3313D99E6599}">
      <dgm:prSet/>
      <dgm:spPr/>
      <dgm:t>
        <a:bodyPr/>
        <a:lstStyle/>
        <a:p>
          <a:endParaRPr lang="ru-RU"/>
        </a:p>
      </dgm:t>
    </dgm:pt>
    <dgm:pt modelId="{EB1E9E5D-0871-454A-87B1-D75A826B4088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/>
            <a:t>Промежуточная аттестация</a:t>
          </a:r>
        </a:p>
      </dgm:t>
    </dgm:pt>
    <dgm:pt modelId="{ACDF8A5D-A494-408A-8ED4-6C4685656057}" type="parTrans" cxnId="{59FDC5A3-CDCF-451E-8035-A83EE2FD3837}">
      <dgm:prSet/>
      <dgm:spPr/>
      <dgm:t>
        <a:bodyPr/>
        <a:lstStyle/>
        <a:p>
          <a:endParaRPr lang="ru-RU"/>
        </a:p>
      </dgm:t>
    </dgm:pt>
    <dgm:pt modelId="{3D74C1B7-5057-4C7B-BE07-F889F93AFC56}" type="sibTrans" cxnId="{59FDC5A3-CDCF-451E-8035-A83EE2FD3837}">
      <dgm:prSet/>
      <dgm:spPr/>
      <dgm:t>
        <a:bodyPr/>
        <a:lstStyle/>
        <a:p>
          <a:endParaRPr lang="ru-RU"/>
        </a:p>
      </dgm:t>
    </dgm:pt>
    <dgm:pt modelId="{9A41B55B-4512-4BDE-92B6-F0B0D43E5D65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/>
            <a:t>Текущий контроль</a:t>
          </a:r>
        </a:p>
      </dgm:t>
    </dgm:pt>
    <dgm:pt modelId="{D820D4B5-EF34-4882-A758-3A199AC262F2}" type="parTrans" cxnId="{45271870-DD1B-4453-9D93-EC8A5F281883}">
      <dgm:prSet/>
      <dgm:spPr/>
      <dgm:t>
        <a:bodyPr/>
        <a:lstStyle/>
        <a:p>
          <a:endParaRPr lang="ru-RU"/>
        </a:p>
      </dgm:t>
    </dgm:pt>
    <dgm:pt modelId="{46E25139-DFD6-488D-9C37-B970A6593C45}" type="sibTrans" cxnId="{45271870-DD1B-4453-9D93-EC8A5F281883}">
      <dgm:prSet/>
      <dgm:spPr/>
      <dgm:t>
        <a:bodyPr/>
        <a:lstStyle/>
        <a:p>
          <a:endParaRPr lang="ru-RU"/>
        </a:p>
      </dgm:t>
    </dgm:pt>
    <dgm:pt modelId="{EE253CA9-E2A7-4A44-B63F-457347D74D65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/>
            <a:t>Методические рекомендации</a:t>
          </a:r>
        </a:p>
      </dgm:t>
    </dgm:pt>
    <dgm:pt modelId="{4E096130-F57E-4169-8B26-CDEAF2C4F837}" type="parTrans" cxnId="{198E32CE-3D32-4AA4-B02F-23B9953A8825}">
      <dgm:prSet/>
      <dgm:spPr/>
      <dgm:t>
        <a:bodyPr/>
        <a:lstStyle/>
        <a:p>
          <a:endParaRPr lang="ru-RU"/>
        </a:p>
      </dgm:t>
    </dgm:pt>
    <dgm:pt modelId="{47208357-706E-4B83-81CB-1082CFA8422B}" type="sibTrans" cxnId="{198E32CE-3D32-4AA4-B02F-23B9953A8825}">
      <dgm:prSet/>
      <dgm:spPr/>
      <dgm:t>
        <a:bodyPr/>
        <a:lstStyle/>
        <a:p>
          <a:endParaRPr lang="ru-RU"/>
        </a:p>
      </dgm:t>
    </dgm:pt>
    <dgm:pt modelId="{04E8236B-0C0C-4D8B-A277-4A6BD4669714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/>
            <a:t>Конкурс методических разработок</a:t>
          </a:r>
        </a:p>
      </dgm:t>
    </dgm:pt>
    <dgm:pt modelId="{0F5A72BB-B3F8-4847-908D-802E200D0F6B}" type="parTrans" cxnId="{AE4D5458-1885-4D21-A4C0-BD12F32B0279}">
      <dgm:prSet/>
      <dgm:spPr/>
      <dgm:t>
        <a:bodyPr/>
        <a:lstStyle/>
        <a:p>
          <a:endParaRPr lang="ru-RU"/>
        </a:p>
      </dgm:t>
    </dgm:pt>
    <dgm:pt modelId="{A6FAA9C5-7679-4FF8-974E-4705D8D1BF9E}" type="sibTrans" cxnId="{AE4D5458-1885-4D21-A4C0-BD12F32B0279}">
      <dgm:prSet/>
      <dgm:spPr/>
      <dgm:t>
        <a:bodyPr/>
        <a:lstStyle/>
        <a:p>
          <a:endParaRPr lang="ru-RU"/>
        </a:p>
      </dgm:t>
    </dgm:pt>
    <dgm:pt modelId="{DBE0981A-C009-40B6-8303-2747806270E3}" type="pres">
      <dgm:prSet presAssocID="{597879D9-699C-4221-94B3-FE003556BE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B1E49A-F4EB-4869-9B5F-4ABAF6F13D90}" type="pres">
      <dgm:prSet presAssocID="{691B1D6F-3041-414A-AD8C-1098072D17F4}" presName="linNode" presStyleCnt="0"/>
      <dgm:spPr/>
    </dgm:pt>
    <dgm:pt modelId="{5AFDC0E5-16AE-4E03-A5D6-0C9FAF4C9BCA}" type="pres">
      <dgm:prSet presAssocID="{691B1D6F-3041-414A-AD8C-1098072D17F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E285-DEED-4F3A-89A9-2C73600FF00D}" type="pres">
      <dgm:prSet presAssocID="{691B1D6F-3041-414A-AD8C-1098072D17F4}" presName="childShp" presStyleLbl="bgAccFollowNode1" presStyleIdx="0" presStyleCnt="1" custLinFactNeighborY="3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4F4E3-E53B-4951-87EB-9EE58F0EEEE3}" type="presOf" srcId="{F3F127F1-7EBF-4581-8681-3FE669799ACD}" destId="{708AE285-DEED-4F3A-89A9-2C73600FF00D}" srcOrd="0" destOrd="0" presId="urn:microsoft.com/office/officeart/2005/8/layout/vList6"/>
    <dgm:cxn modelId="{9E8D6BCA-ECEB-4B8F-BA61-4D3945399D44}" type="presOf" srcId="{EE253CA9-E2A7-4A44-B63F-457347D74D65}" destId="{708AE285-DEED-4F3A-89A9-2C73600FF00D}" srcOrd="0" destOrd="3" presId="urn:microsoft.com/office/officeart/2005/8/layout/vList6"/>
    <dgm:cxn modelId="{3F61B149-D86A-4449-843B-E0AC97E10EA8}" srcId="{597879D9-699C-4221-94B3-FE003556BE52}" destId="{691B1D6F-3041-414A-AD8C-1098072D17F4}" srcOrd="0" destOrd="0" parTransId="{40FFAE6E-08CE-486E-9428-D87F357F4BD2}" sibTransId="{2B407999-83FF-43EA-A99A-3F79165E4808}"/>
    <dgm:cxn modelId="{198E32CE-3D32-4AA4-B02F-23B9953A8825}" srcId="{691B1D6F-3041-414A-AD8C-1098072D17F4}" destId="{EE253CA9-E2A7-4A44-B63F-457347D74D65}" srcOrd="3" destOrd="0" parTransId="{4E096130-F57E-4169-8B26-CDEAF2C4F837}" sibTransId="{47208357-706E-4B83-81CB-1082CFA8422B}"/>
    <dgm:cxn modelId="{59FDC5A3-CDCF-451E-8035-A83EE2FD3837}" srcId="{691B1D6F-3041-414A-AD8C-1098072D17F4}" destId="{EB1E9E5D-0871-454A-87B1-D75A826B4088}" srcOrd="1" destOrd="0" parTransId="{ACDF8A5D-A494-408A-8ED4-6C4685656057}" sibTransId="{3D74C1B7-5057-4C7B-BE07-F889F93AFC56}"/>
    <dgm:cxn modelId="{15C386C1-3C5E-4F3F-897F-71B503F7D7EB}" type="presOf" srcId="{04E8236B-0C0C-4D8B-A277-4A6BD4669714}" destId="{708AE285-DEED-4F3A-89A9-2C73600FF00D}" srcOrd="0" destOrd="4" presId="urn:microsoft.com/office/officeart/2005/8/layout/vList6"/>
    <dgm:cxn modelId="{11260A4D-F3F9-4E3D-A60A-3313D99E6599}" srcId="{691B1D6F-3041-414A-AD8C-1098072D17F4}" destId="{F3F127F1-7EBF-4581-8681-3FE669799ACD}" srcOrd="0" destOrd="0" parTransId="{DABD675B-586A-454D-93B4-49FE811D7118}" sibTransId="{6289DAB9-EB4B-42A3-8E7A-EE11D7EF1B53}"/>
    <dgm:cxn modelId="{1D92CD74-1668-4435-9B9A-2B1905CE6EF4}" type="presOf" srcId="{597879D9-699C-4221-94B3-FE003556BE52}" destId="{DBE0981A-C009-40B6-8303-2747806270E3}" srcOrd="0" destOrd="0" presId="urn:microsoft.com/office/officeart/2005/8/layout/vList6"/>
    <dgm:cxn modelId="{B8D120CC-CD43-4AF6-BAC2-EBF8DED2C5C6}" type="presOf" srcId="{EB1E9E5D-0871-454A-87B1-D75A826B4088}" destId="{708AE285-DEED-4F3A-89A9-2C73600FF00D}" srcOrd="0" destOrd="1" presId="urn:microsoft.com/office/officeart/2005/8/layout/vList6"/>
    <dgm:cxn modelId="{A0571848-CBB7-460C-B14F-B1109D4E1411}" type="presOf" srcId="{9A41B55B-4512-4BDE-92B6-F0B0D43E5D65}" destId="{708AE285-DEED-4F3A-89A9-2C73600FF00D}" srcOrd="0" destOrd="2" presId="urn:microsoft.com/office/officeart/2005/8/layout/vList6"/>
    <dgm:cxn modelId="{7A42842B-6DDB-486D-B031-18F61FCBA613}" type="presOf" srcId="{691B1D6F-3041-414A-AD8C-1098072D17F4}" destId="{5AFDC0E5-16AE-4E03-A5D6-0C9FAF4C9BCA}" srcOrd="0" destOrd="0" presId="urn:microsoft.com/office/officeart/2005/8/layout/vList6"/>
    <dgm:cxn modelId="{AE4D5458-1885-4D21-A4C0-BD12F32B0279}" srcId="{691B1D6F-3041-414A-AD8C-1098072D17F4}" destId="{04E8236B-0C0C-4D8B-A277-4A6BD4669714}" srcOrd="4" destOrd="0" parTransId="{0F5A72BB-B3F8-4847-908D-802E200D0F6B}" sibTransId="{A6FAA9C5-7679-4FF8-974E-4705D8D1BF9E}"/>
    <dgm:cxn modelId="{45271870-DD1B-4453-9D93-EC8A5F281883}" srcId="{691B1D6F-3041-414A-AD8C-1098072D17F4}" destId="{9A41B55B-4512-4BDE-92B6-F0B0D43E5D65}" srcOrd="2" destOrd="0" parTransId="{D820D4B5-EF34-4882-A758-3A199AC262F2}" sibTransId="{46E25139-DFD6-488D-9C37-B970A6593C45}"/>
    <dgm:cxn modelId="{134E1744-CE31-4177-90B8-F5A0D73EB926}" type="presParOf" srcId="{DBE0981A-C009-40B6-8303-2747806270E3}" destId="{E6B1E49A-F4EB-4869-9B5F-4ABAF6F13D90}" srcOrd="0" destOrd="0" presId="urn:microsoft.com/office/officeart/2005/8/layout/vList6"/>
    <dgm:cxn modelId="{2956A66F-DE1B-4C52-B418-693C6AE69CCF}" type="presParOf" srcId="{E6B1E49A-F4EB-4869-9B5F-4ABAF6F13D90}" destId="{5AFDC0E5-16AE-4E03-A5D6-0C9FAF4C9BCA}" srcOrd="0" destOrd="0" presId="urn:microsoft.com/office/officeart/2005/8/layout/vList6"/>
    <dgm:cxn modelId="{5F39B333-2FA1-4A90-8247-719B4EE9B18A}" type="presParOf" srcId="{E6B1E49A-F4EB-4869-9B5F-4ABAF6F13D90}" destId="{708AE285-DEED-4F3A-89A9-2C73600FF0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CC87FF-5968-40B8-826E-D1DCBF2890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0F30E9-1680-4C21-BC48-4EF1B8B250C7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Транслирование в педагогических коллективах опыта практических результатов своей профессиональной деятельности</a:t>
          </a:r>
          <a:endParaRPr lang="ru-RU" b="1" dirty="0">
            <a:solidFill>
              <a:srgbClr val="002060"/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EC3FA0F8-74C4-43F9-9CCB-AD661E920360}" type="parTrans" cxnId="{3D78D594-0561-4E72-95EE-5107DA1B57D8}">
      <dgm:prSet/>
      <dgm:spPr/>
      <dgm:t>
        <a:bodyPr/>
        <a:lstStyle/>
        <a:p>
          <a:endParaRPr lang="ru-RU"/>
        </a:p>
      </dgm:t>
    </dgm:pt>
    <dgm:pt modelId="{6F70DFD0-A9EF-4DFD-9CAB-8A1C2B3BA843}" type="sibTrans" cxnId="{3D78D594-0561-4E72-95EE-5107DA1B57D8}">
      <dgm:prSet/>
      <dgm:spPr/>
      <dgm:t>
        <a:bodyPr/>
        <a:lstStyle/>
        <a:p>
          <a:endParaRPr lang="ru-RU"/>
        </a:p>
      </dgm:t>
    </dgm:pt>
    <dgm:pt modelId="{0E08AD60-C1D0-4861-A8A4-A0430FD54223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/>
            <a:t>Выступления на ИМС (МК)</a:t>
          </a:r>
        </a:p>
      </dgm:t>
    </dgm:pt>
    <dgm:pt modelId="{F6ECE252-CEE0-4636-8AF0-A0BE43643F25}" type="parTrans" cxnId="{5EF62072-06DB-43E4-A904-500CE5440EC4}">
      <dgm:prSet/>
      <dgm:spPr/>
      <dgm:t>
        <a:bodyPr/>
        <a:lstStyle/>
        <a:p>
          <a:endParaRPr lang="ru-RU"/>
        </a:p>
      </dgm:t>
    </dgm:pt>
    <dgm:pt modelId="{A99F318C-0F4E-4735-8DDD-9318A0F363F9}" type="sibTrans" cxnId="{5EF62072-06DB-43E4-A904-500CE5440EC4}">
      <dgm:prSet/>
      <dgm:spPr/>
      <dgm:t>
        <a:bodyPr/>
        <a:lstStyle/>
        <a:p>
          <a:endParaRPr lang="ru-RU"/>
        </a:p>
      </dgm:t>
    </dgm:pt>
    <dgm:pt modelId="{83672443-2562-45B0-9BD1-91A8DC1559AF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НПК ПЕДАГОГОВ</a:t>
          </a:r>
        </a:p>
      </dgm:t>
    </dgm:pt>
    <dgm:pt modelId="{A32B0658-4EFC-4271-A979-B9D28903337B}" type="parTrans" cxnId="{34BD689F-2D60-4F00-91F4-218AC4D6079C}">
      <dgm:prSet/>
      <dgm:spPr/>
      <dgm:t>
        <a:bodyPr/>
        <a:lstStyle/>
        <a:p>
          <a:endParaRPr lang="ru-RU"/>
        </a:p>
      </dgm:t>
    </dgm:pt>
    <dgm:pt modelId="{9FB370A5-332C-4FA0-BF66-ECA63C965DB0}" type="sibTrans" cxnId="{34BD689F-2D60-4F00-91F4-218AC4D6079C}">
      <dgm:prSet/>
      <dgm:spPr/>
      <dgm:t>
        <a:bodyPr/>
        <a:lstStyle/>
        <a:p>
          <a:endParaRPr lang="ru-RU"/>
        </a:p>
      </dgm:t>
    </dgm:pt>
    <dgm:pt modelId="{362479AD-D464-4648-A967-843B32E86DB1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Портфолио педагогов</a:t>
          </a:r>
        </a:p>
      </dgm:t>
    </dgm:pt>
    <dgm:pt modelId="{B4D5262B-A0BC-4012-BEE7-12DA9AB54A93}" type="parTrans" cxnId="{6786CD0D-4426-4B06-AFE8-B183A735F5F7}">
      <dgm:prSet/>
      <dgm:spPr/>
      <dgm:t>
        <a:bodyPr/>
        <a:lstStyle/>
        <a:p>
          <a:endParaRPr lang="ru-RU"/>
        </a:p>
      </dgm:t>
    </dgm:pt>
    <dgm:pt modelId="{F5F03B20-413B-4C8E-8E18-B167324E4565}" type="sibTrans" cxnId="{6786CD0D-4426-4B06-AFE8-B183A735F5F7}">
      <dgm:prSet/>
      <dgm:spPr/>
      <dgm:t>
        <a:bodyPr/>
        <a:lstStyle/>
        <a:p>
          <a:endParaRPr lang="ru-RU"/>
        </a:p>
      </dgm:t>
    </dgm:pt>
    <dgm:pt modelId="{D21A101C-FE0A-454A-857E-5AA6177C2191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Систематизация в </a:t>
          </a:r>
          <a:r>
            <a:rPr lang="ru-RU" b="1" dirty="0" err="1">
              <a:solidFill>
                <a:schemeClr val="tx1"/>
              </a:solidFill>
            </a:rPr>
            <a:t>гугл</a:t>
          </a:r>
          <a:r>
            <a:rPr lang="ru-RU" b="1" dirty="0">
              <a:solidFill>
                <a:schemeClr val="tx1"/>
              </a:solidFill>
            </a:rPr>
            <a:t> - таблице</a:t>
          </a:r>
        </a:p>
      </dgm:t>
    </dgm:pt>
    <dgm:pt modelId="{8ACC9420-015F-4D55-96A8-221A04B8A940}" type="parTrans" cxnId="{33209818-6D8E-41D6-8227-E36E5D117C3F}">
      <dgm:prSet/>
      <dgm:spPr/>
      <dgm:t>
        <a:bodyPr/>
        <a:lstStyle/>
        <a:p>
          <a:endParaRPr lang="ru-RU"/>
        </a:p>
      </dgm:t>
    </dgm:pt>
    <dgm:pt modelId="{E0BCB69A-9394-4B5C-B7BA-E9FAF189F654}" type="sibTrans" cxnId="{33209818-6D8E-41D6-8227-E36E5D117C3F}">
      <dgm:prSet/>
      <dgm:spPr/>
      <dgm:t>
        <a:bodyPr/>
        <a:lstStyle/>
        <a:p>
          <a:endParaRPr lang="ru-RU"/>
        </a:p>
      </dgm:t>
    </dgm:pt>
    <dgm:pt modelId="{F02B13C0-5293-4F89-B111-C69A838CC551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Участие в инновационной деятельности</a:t>
          </a:r>
        </a:p>
        <a:p>
          <a:r>
            <a: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</a:rPr>
            <a:t>РИП (приказы)</a:t>
          </a:r>
          <a:endParaRPr lang="ru-RU" b="1" dirty="0">
            <a:solidFill>
              <a:schemeClr val="tx1"/>
            </a:solidFill>
          </a:endParaRPr>
        </a:p>
      </dgm:t>
    </dgm:pt>
    <dgm:pt modelId="{F9972A1E-1051-4708-A905-83734A9E9185}" type="parTrans" cxnId="{8EA996A7-7868-43A4-9ED7-0BBD165606FD}">
      <dgm:prSet/>
      <dgm:spPr/>
      <dgm:t>
        <a:bodyPr/>
        <a:lstStyle/>
        <a:p>
          <a:endParaRPr lang="ru-RU"/>
        </a:p>
      </dgm:t>
    </dgm:pt>
    <dgm:pt modelId="{8ED0E265-8128-4D2F-85D2-5B87A41DF336}" type="sibTrans" cxnId="{8EA996A7-7868-43A4-9ED7-0BBD165606FD}">
      <dgm:prSet/>
      <dgm:spPr/>
      <dgm:t>
        <a:bodyPr/>
        <a:lstStyle/>
        <a:p>
          <a:endParaRPr lang="ru-RU"/>
        </a:p>
      </dgm:t>
    </dgm:pt>
    <dgm:pt modelId="{A69BAFA2-3F62-47D8-9482-84BDAF14A947}" type="pres">
      <dgm:prSet presAssocID="{63CC87FF-5968-40B8-826E-D1DCBF289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D532C-5E88-48D6-A98F-4FF2861CBCFE}" type="pres">
      <dgm:prSet presAssocID="{680F30E9-1680-4C21-BC48-4EF1B8B250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4153C-9486-4469-84FF-C01C496F14AD}" type="pres">
      <dgm:prSet presAssocID="{680F30E9-1680-4C21-BC48-4EF1B8B250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36F43-77EC-419D-B83A-FB7B8745DAF3}" type="pres">
      <dgm:prSet presAssocID="{F02B13C0-5293-4F89-B111-C69A838CC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08437-BF16-481D-80D4-51121D00F708}" type="presOf" srcId="{680F30E9-1680-4C21-BC48-4EF1B8B250C7}" destId="{64FD532C-5E88-48D6-A98F-4FF2861CBCFE}" srcOrd="0" destOrd="0" presId="urn:microsoft.com/office/officeart/2005/8/layout/vList2"/>
    <dgm:cxn modelId="{5EF62072-06DB-43E4-A904-500CE5440EC4}" srcId="{680F30E9-1680-4C21-BC48-4EF1B8B250C7}" destId="{0E08AD60-C1D0-4861-A8A4-A0430FD54223}" srcOrd="0" destOrd="0" parTransId="{F6ECE252-CEE0-4636-8AF0-A0BE43643F25}" sibTransId="{A99F318C-0F4E-4735-8DDD-9318A0F363F9}"/>
    <dgm:cxn modelId="{B5580566-467D-4978-BC5C-ABEDCA7F013E}" type="presOf" srcId="{83672443-2562-45B0-9BD1-91A8DC1559AF}" destId="{CDD4153C-9486-4469-84FF-C01C496F14AD}" srcOrd="0" destOrd="1" presId="urn:microsoft.com/office/officeart/2005/8/layout/vList2"/>
    <dgm:cxn modelId="{34BD689F-2D60-4F00-91F4-218AC4D6079C}" srcId="{680F30E9-1680-4C21-BC48-4EF1B8B250C7}" destId="{83672443-2562-45B0-9BD1-91A8DC1559AF}" srcOrd="1" destOrd="0" parTransId="{A32B0658-4EFC-4271-A979-B9D28903337B}" sibTransId="{9FB370A5-332C-4FA0-BF66-ECA63C965DB0}"/>
    <dgm:cxn modelId="{33209818-6D8E-41D6-8227-E36E5D117C3F}" srcId="{680F30E9-1680-4C21-BC48-4EF1B8B250C7}" destId="{D21A101C-FE0A-454A-857E-5AA6177C2191}" srcOrd="3" destOrd="0" parTransId="{8ACC9420-015F-4D55-96A8-221A04B8A940}" sibTransId="{E0BCB69A-9394-4B5C-B7BA-E9FAF189F654}"/>
    <dgm:cxn modelId="{99EEC190-4A3E-4C70-9039-BBCBF8E47C74}" type="presOf" srcId="{F02B13C0-5293-4F89-B111-C69A838CC551}" destId="{FCE36F43-77EC-419D-B83A-FB7B8745DAF3}" srcOrd="0" destOrd="0" presId="urn:microsoft.com/office/officeart/2005/8/layout/vList2"/>
    <dgm:cxn modelId="{8EA996A7-7868-43A4-9ED7-0BBD165606FD}" srcId="{63CC87FF-5968-40B8-826E-D1DCBF28903D}" destId="{F02B13C0-5293-4F89-B111-C69A838CC551}" srcOrd="1" destOrd="0" parTransId="{F9972A1E-1051-4708-A905-83734A9E9185}" sibTransId="{8ED0E265-8128-4D2F-85D2-5B87A41DF336}"/>
    <dgm:cxn modelId="{B60EF524-F2F4-4BBB-8BE2-E1ECE603B080}" type="presOf" srcId="{0E08AD60-C1D0-4861-A8A4-A0430FD54223}" destId="{CDD4153C-9486-4469-84FF-C01C496F14AD}" srcOrd="0" destOrd="0" presId="urn:microsoft.com/office/officeart/2005/8/layout/vList2"/>
    <dgm:cxn modelId="{6786CD0D-4426-4B06-AFE8-B183A735F5F7}" srcId="{680F30E9-1680-4C21-BC48-4EF1B8B250C7}" destId="{362479AD-D464-4648-A967-843B32E86DB1}" srcOrd="2" destOrd="0" parTransId="{B4D5262B-A0BC-4012-BEE7-12DA9AB54A93}" sibTransId="{F5F03B20-413B-4C8E-8E18-B167324E4565}"/>
    <dgm:cxn modelId="{BC7CA397-964E-4307-9C0E-57E31197EBB3}" type="presOf" srcId="{63CC87FF-5968-40B8-826E-D1DCBF28903D}" destId="{A69BAFA2-3F62-47D8-9482-84BDAF14A947}" srcOrd="0" destOrd="0" presId="urn:microsoft.com/office/officeart/2005/8/layout/vList2"/>
    <dgm:cxn modelId="{0772667D-4796-42AD-A9AA-3C431B82381F}" type="presOf" srcId="{362479AD-D464-4648-A967-843B32E86DB1}" destId="{CDD4153C-9486-4469-84FF-C01C496F14AD}" srcOrd="0" destOrd="2" presId="urn:microsoft.com/office/officeart/2005/8/layout/vList2"/>
    <dgm:cxn modelId="{65920288-0DA1-4BD4-B38E-BF88DEB7D31B}" type="presOf" srcId="{D21A101C-FE0A-454A-857E-5AA6177C2191}" destId="{CDD4153C-9486-4469-84FF-C01C496F14AD}" srcOrd="0" destOrd="3" presId="urn:microsoft.com/office/officeart/2005/8/layout/vList2"/>
    <dgm:cxn modelId="{3D78D594-0561-4E72-95EE-5107DA1B57D8}" srcId="{63CC87FF-5968-40B8-826E-D1DCBF28903D}" destId="{680F30E9-1680-4C21-BC48-4EF1B8B250C7}" srcOrd="0" destOrd="0" parTransId="{EC3FA0F8-74C4-43F9-9CCB-AD661E920360}" sibTransId="{6F70DFD0-A9EF-4DFD-9CAB-8A1C2B3BA843}"/>
    <dgm:cxn modelId="{63C89417-CDA1-4054-B977-70FE745D39AE}" type="presParOf" srcId="{A69BAFA2-3F62-47D8-9482-84BDAF14A947}" destId="{64FD532C-5E88-48D6-A98F-4FF2861CBCFE}" srcOrd="0" destOrd="0" presId="urn:microsoft.com/office/officeart/2005/8/layout/vList2"/>
    <dgm:cxn modelId="{741A5C79-3AED-4893-A9A3-F0FED660B3DA}" type="presParOf" srcId="{A69BAFA2-3F62-47D8-9482-84BDAF14A947}" destId="{CDD4153C-9486-4469-84FF-C01C496F14AD}" srcOrd="1" destOrd="0" presId="urn:microsoft.com/office/officeart/2005/8/layout/vList2"/>
    <dgm:cxn modelId="{A4C0EF19-E290-47A9-AD80-4A2D3483E339}" type="presParOf" srcId="{A69BAFA2-3F62-47D8-9482-84BDAF14A947}" destId="{FCE36F43-77EC-419D-B83A-FB7B8745DA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8DBD26-2658-436B-8ABC-202478347355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962BF-2FCF-4CA8-8D40-884D775DAA35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Рабочие группы</a:t>
          </a:r>
        </a:p>
      </dgm:t>
    </dgm:pt>
    <dgm:pt modelId="{44035BB5-D27A-46CD-BA56-5F76F84334B8}" type="parTrans" cxnId="{A5538855-1FAA-491A-9561-D10C3BC8542C}">
      <dgm:prSet/>
      <dgm:spPr/>
      <dgm:t>
        <a:bodyPr/>
        <a:lstStyle/>
        <a:p>
          <a:endParaRPr lang="ru-RU"/>
        </a:p>
      </dgm:t>
    </dgm:pt>
    <dgm:pt modelId="{D35A179D-7CA0-4F73-9A57-212807CF867C}" type="sibTrans" cxnId="{A5538855-1FAA-491A-9561-D10C3BC8542C}">
      <dgm:prSet/>
      <dgm:spPr/>
      <dgm:t>
        <a:bodyPr/>
        <a:lstStyle/>
        <a:p>
          <a:endParaRPr lang="ru-RU"/>
        </a:p>
      </dgm:t>
    </dgm:pt>
    <dgm:pt modelId="{CC8C9C53-AD39-4322-8AB9-67BD3C72A051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Протоколы приказы</a:t>
          </a:r>
        </a:p>
      </dgm:t>
    </dgm:pt>
    <dgm:pt modelId="{F3925194-A7CB-464D-B89B-2542544AF75F}" type="parTrans" cxnId="{4625066C-BF2E-49C0-907A-517D5B072BF2}">
      <dgm:prSet/>
      <dgm:spPr/>
      <dgm:t>
        <a:bodyPr/>
        <a:lstStyle/>
        <a:p>
          <a:endParaRPr lang="ru-RU"/>
        </a:p>
      </dgm:t>
    </dgm:pt>
    <dgm:pt modelId="{223687FB-EF04-4AA2-B9ED-2188ACB654CC}" type="sibTrans" cxnId="{4625066C-BF2E-49C0-907A-517D5B072BF2}">
      <dgm:prSet/>
      <dgm:spPr/>
      <dgm:t>
        <a:bodyPr/>
        <a:lstStyle/>
        <a:p>
          <a:endParaRPr lang="ru-RU"/>
        </a:p>
      </dgm:t>
    </dgm:pt>
    <dgm:pt modelId="{B1367C6B-23E4-4D6A-8880-5431557419CA}">
      <dgm:prSet phldrT="[Текст]"/>
      <dgm:spPr>
        <a:scene3d>
          <a:camera prst="orthographicFront">
            <a:rot lat="0" lon="0" rev="0"/>
          </a:camera>
          <a:lightRig rig="threePt" dir="tl"/>
        </a:scene3d>
        <a:sp3d prstMaterial="plastic">
          <a:bevelT w="152400" h="50800" prst="softRound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Профессиональная активность</a:t>
          </a:r>
        </a:p>
      </dgm:t>
    </dgm:pt>
    <dgm:pt modelId="{217EFA7F-122D-4253-B6A8-1AB20B716153}" type="parTrans" cxnId="{50DFCD30-D017-4481-AF21-0064D8A74416}">
      <dgm:prSet/>
      <dgm:spPr/>
      <dgm:t>
        <a:bodyPr/>
        <a:lstStyle/>
        <a:p>
          <a:endParaRPr lang="ru-RU"/>
        </a:p>
      </dgm:t>
    </dgm:pt>
    <dgm:pt modelId="{9106CBE2-AA49-4D2F-9819-5F440BDD0C1E}" type="sibTrans" cxnId="{50DFCD30-D017-4481-AF21-0064D8A74416}">
      <dgm:prSet/>
      <dgm:spPr/>
      <dgm:t>
        <a:bodyPr/>
        <a:lstStyle/>
        <a:p>
          <a:endParaRPr lang="ru-RU"/>
        </a:p>
      </dgm:t>
    </dgm:pt>
    <dgm:pt modelId="{F90FE9A5-C950-436A-B17C-771336678F0E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НПК конкурсы</a:t>
          </a:r>
        </a:p>
        <a:p>
          <a:r>
            <a:rPr lang="ru-RU" dirty="0"/>
            <a:t>олимпиады</a:t>
          </a:r>
        </a:p>
      </dgm:t>
    </dgm:pt>
    <dgm:pt modelId="{B5257189-5512-420F-BB01-43012D009102}" type="parTrans" cxnId="{8A8AC9FD-6245-470C-96DE-ABBF6CDDE485}">
      <dgm:prSet/>
      <dgm:spPr/>
      <dgm:t>
        <a:bodyPr/>
        <a:lstStyle/>
        <a:p>
          <a:endParaRPr lang="ru-RU"/>
        </a:p>
      </dgm:t>
    </dgm:pt>
    <dgm:pt modelId="{0B8BDA10-3DE2-4B35-9038-896CEE5E8DF5}" type="sibTrans" cxnId="{8A8AC9FD-6245-470C-96DE-ABBF6CDDE485}">
      <dgm:prSet/>
      <dgm:spPr/>
      <dgm:t>
        <a:bodyPr/>
        <a:lstStyle/>
        <a:p>
          <a:endParaRPr lang="ru-RU"/>
        </a:p>
      </dgm:t>
    </dgm:pt>
    <dgm:pt modelId="{E6C371BE-16D5-4B5E-9C2A-69FFA4CA675C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dirty="0"/>
            <a:t>Дипломы приказы</a:t>
          </a:r>
        </a:p>
        <a:p>
          <a:r>
            <a:rPr lang="ru-RU" dirty="0"/>
            <a:t>Систематизация в </a:t>
          </a:r>
          <a:r>
            <a:rPr lang="ru-RU" dirty="0" err="1"/>
            <a:t>гугл</a:t>
          </a:r>
          <a:r>
            <a:rPr lang="ru-RU" dirty="0"/>
            <a:t> - таблице </a:t>
          </a:r>
        </a:p>
      </dgm:t>
    </dgm:pt>
    <dgm:pt modelId="{5C1650AC-08D6-4B90-8297-6D5EF81AE44F}" type="parTrans" cxnId="{1174DA1E-6BE0-4B8F-8A8C-A6D4FA756027}">
      <dgm:prSet/>
      <dgm:spPr/>
      <dgm:t>
        <a:bodyPr/>
        <a:lstStyle/>
        <a:p>
          <a:endParaRPr lang="ru-RU"/>
        </a:p>
      </dgm:t>
    </dgm:pt>
    <dgm:pt modelId="{7AE6D9B1-DF19-4008-B065-D3CF2AA307F0}" type="sibTrans" cxnId="{1174DA1E-6BE0-4B8F-8A8C-A6D4FA756027}">
      <dgm:prSet/>
      <dgm:spPr/>
      <dgm:t>
        <a:bodyPr/>
        <a:lstStyle/>
        <a:p>
          <a:endParaRPr lang="ru-RU"/>
        </a:p>
      </dgm:t>
    </dgm:pt>
    <dgm:pt modelId="{1CB53C62-EC39-433B-B550-F6AF67B1CAF8}">
      <dgm:prSet phldrT="[Текст]"/>
      <dgm:spPr>
        <a:scene3d>
          <a:camera prst="orthographicFront">
            <a:rot lat="0" lon="0" rev="0"/>
          </a:camera>
          <a:lightRig rig="threePt" dir="tl"/>
        </a:scene3d>
        <a:sp3d prstMaterial="plastic">
          <a:bevelT w="152400" h="50800" prst="softRound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Участие в работе метод. объединений</a:t>
          </a:r>
        </a:p>
      </dgm:t>
    </dgm:pt>
    <dgm:pt modelId="{39D24B92-8ABF-4252-B3EC-F7E933632AC3}" type="sibTrans" cxnId="{088B7CBA-A344-43F5-B08A-83118FDD91E0}">
      <dgm:prSet/>
      <dgm:spPr/>
      <dgm:t>
        <a:bodyPr/>
        <a:lstStyle/>
        <a:p>
          <a:endParaRPr lang="ru-RU"/>
        </a:p>
      </dgm:t>
    </dgm:pt>
    <dgm:pt modelId="{9C3CCB2C-39B4-4AEB-A4ED-52676C5E6C05}" type="parTrans" cxnId="{088B7CBA-A344-43F5-B08A-83118FDD91E0}">
      <dgm:prSet/>
      <dgm:spPr/>
      <dgm:t>
        <a:bodyPr/>
        <a:lstStyle/>
        <a:p>
          <a:endParaRPr lang="ru-RU"/>
        </a:p>
      </dgm:t>
    </dgm:pt>
    <dgm:pt modelId="{A855140F-C46B-4B53-9512-4C470A62FB61}" type="pres">
      <dgm:prSet presAssocID="{528DBD26-2658-436B-8ABC-2024783473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3DB2E8-8B0D-403A-A144-51B22079893C}" type="pres">
      <dgm:prSet presAssocID="{1CB53C62-EC39-433B-B550-F6AF67B1CAF8}" presName="root" presStyleCnt="0"/>
      <dgm:spPr/>
    </dgm:pt>
    <dgm:pt modelId="{628D5E6A-1580-4B4B-B7D5-BE3C7A5B650B}" type="pres">
      <dgm:prSet presAssocID="{1CB53C62-EC39-433B-B550-F6AF67B1CAF8}" presName="rootComposite" presStyleCnt="0"/>
      <dgm:spPr/>
    </dgm:pt>
    <dgm:pt modelId="{221FA1B5-7E32-4C42-B16B-107858A41557}" type="pres">
      <dgm:prSet presAssocID="{1CB53C62-EC39-433B-B550-F6AF67B1CAF8}" presName="rootText" presStyleLbl="node1" presStyleIdx="0" presStyleCnt="2"/>
      <dgm:spPr/>
      <dgm:t>
        <a:bodyPr/>
        <a:lstStyle/>
        <a:p>
          <a:endParaRPr lang="ru-RU"/>
        </a:p>
      </dgm:t>
    </dgm:pt>
    <dgm:pt modelId="{B18A9B30-E4D9-45CD-8A52-31651C53E3FF}" type="pres">
      <dgm:prSet presAssocID="{1CB53C62-EC39-433B-B550-F6AF67B1CAF8}" presName="rootConnector" presStyleLbl="node1" presStyleIdx="0" presStyleCnt="2"/>
      <dgm:spPr/>
      <dgm:t>
        <a:bodyPr/>
        <a:lstStyle/>
        <a:p>
          <a:endParaRPr lang="ru-RU"/>
        </a:p>
      </dgm:t>
    </dgm:pt>
    <dgm:pt modelId="{89D9478B-4DE3-4876-8AAF-EE93B6223039}" type="pres">
      <dgm:prSet presAssocID="{1CB53C62-EC39-433B-B550-F6AF67B1CAF8}" presName="childShape" presStyleCnt="0"/>
      <dgm:spPr/>
    </dgm:pt>
    <dgm:pt modelId="{20DF89A2-9E3A-4862-86A6-63D60675CE2A}" type="pres">
      <dgm:prSet presAssocID="{44035BB5-D27A-46CD-BA56-5F76F84334B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5326EE2-0CB0-4F73-B386-DE0CDA394D99}" type="pres">
      <dgm:prSet presAssocID="{F8A962BF-2FCF-4CA8-8D40-884D775DAA3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B5D1F-C967-4234-9AFE-047F4AE2B32F}" type="pres">
      <dgm:prSet presAssocID="{F3925194-A7CB-464D-B89B-2542544AF75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AEE43D0-D8E0-4A91-895D-285CE273A858}" type="pres">
      <dgm:prSet presAssocID="{CC8C9C53-AD39-4322-8AB9-67BD3C72A05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23580-5DD6-4D2B-8860-FC02E6E902C6}" type="pres">
      <dgm:prSet presAssocID="{B1367C6B-23E4-4D6A-8880-5431557419CA}" presName="root" presStyleCnt="0"/>
      <dgm:spPr/>
    </dgm:pt>
    <dgm:pt modelId="{3DF336DE-B998-46E6-9925-087443CEACA3}" type="pres">
      <dgm:prSet presAssocID="{B1367C6B-23E4-4D6A-8880-5431557419CA}" presName="rootComposite" presStyleCnt="0"/>
      <dgm:spPr/>
    </dgm:pt>
    <dgm:pt modelId="{70345E73-DC56-4740-988A-4070DCC4F489}" type="pres">
      <dgm:prSet presAssocID="{B1367C6B-23E4-4D6A-8880-5431557419CA}" presName="rootText" presStyleLbl="node1" presStyleIdx="1" presStyleCnt="2"/>
      <dgm:spPr/>
      <dgm:t>
        <a:bodyPr/>
        <a:lstStyle/>
        <a:p>
          <a:endParaRPr lang="ru-RU"/>
        </a:p>
      </dgm:t>
    </dgm:pt>
    <dgm:pt modelId="{7C084388-33EF-4B09-A961-FD9A40D607F2}" type="pres">
      <dgm:prSet presAssocID="{B1367C6B-23E4-4D6A-8880-5431557419CA}" presName="rootConnector" presStyleLbl="node1" presStyleIdx="1" presStyleCnt="2"/>
      <dgm:spPr/>
      <dgm:t>
        <a:bodyPr/>
        <a:lstStyle/>
        <a:p>
          <a:endParaRPr lang="ru-RU"/>
        </a:p>
      </dgm:t>
    </dgm:pt>
    <dgm:pt modelId="{D798FE91-947F-4121-961A-5C294A5B1AE8}" type="pres">
      <dgm:prSet presAssocID="{B1367C6B-23E4-4D6A-8880-5431557419CA}" presName="childShape" presStyleCnt="0"/>
      <dgm:spPr/>
    </dgm:pt>
    <dgm:pt modelId="{CE31C9E9-C3EC-4642-BE15-8DF0DFD1B4A4}" type="pres">
      <dgm:prSet presAssocID="{B5257189-5512-420F-BB01-43012D00910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44D793-1F2D-4DCD-82AA-8D3086158291}" type="pres">
      <dgm:prSet presAssocID="{F90FE9A5-C950-436A-B17C-771336678F0E}" presName="childText" presStyleLbl="bgAcc1" presStyleIdx="2" presStyleCnt="4" custLinFactNeighborX="284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4735-A240-4A4E-A24F-ADAE44DDB596}" type="pres">
      <dgm:prSet presAssocID="{5C1650AC-08D6-4B90-8297-6D5EF81AE44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31C7D60-C097-49B3-A23D-16DA6C8682A0}" type="pres">
      <dgm:prSet presAssocID="{E6C371BE-16D5-4B5E-9C2A-69FFA4CA675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B7CBA-A344-43F5-B08A-83118FDD91E0}" srcId="{528DBD26-2658-436B-8ABC-202478347355}" destId="{1CB53C62-EC39-433B-B550-F6AF67B1CAF8}" srcOrd="0" destOrd="0" parTransId="{9C3CCB2C-39B4-4AEB-A4ED-52676C5E6C05}" sibTransId="{39D24B92-8ABF-4252-B3EC-F7E933632AC3}"/>
    <dgm:cxn modelId="{41ED287E-3F06-424E-9670-5B9A82A7DCCB}" type="presOf" srcId="{E6C371BE-16D5-4B5E-9C2A-69FFA4CA675C}" destId="{C31C7D60-C097-49B3-A23D-16DA6C8682A0}" srcOrd="0" destOrd="0" presId="urn:microsoft.com/office/officeart/2005/8/layout/hierarchy3"/>
    <dgm:cxn modelId="{AB7A4040-FB2F-417E-97A9-8F0FB962F1CE}" type="presOf" srcId="{B1367C6B-23E4-4D6A-8880-5431557419CA}" destId="{70345E73-DC56-4740-988A-4070DCC4F489}" srcOrd="0" destOrd="0" presId="urn:microsoft.com/office/officeart/2005/8/layout/hierarchy3"/>
    <dgm:cxn modelId="{7BB6BB20-A1FE-4750-9609-17B6EA76C6B6}" type="presOf" srcId="{1CB53C62-EC39-433B-B550-F6AF67B1CAF8}" destId="{B18A9B30-E4D9-45CD-8A52-31651C53E3FF}" srcOrd="1" destOrd="0" presId="urn:microsoft.com/office/officeart/2005/8/layout/hierarchy3"/>
    <dgm:cxn modelId="{1174DA1E-6BE0-4B8F-8A8C-A6D4FA756027}" srcId="{B1367C6B-23E4-4D6A-8880-5431557419CA}" destId="{E6C371BE-16D5-4B5E-9C2A-69FFA4CA675C}" srcOrd="1" destOrd="0" parTransId="{5C1650AC-08D6-4B90-8297-6D5EF81AE44F}" sibTransId="{7AE6D9B1-DF19-4008-B065-D3CF2AA307F0}"/>
    <dgm:cxn modelId="{034143D3-DA75-4C21-87F0-3A5CB085F139}" type="presOf" srcId="{5C1650AC-08D6-4B90-8297-6D5EF81AE44F}" destId="{77CF4735-A240-4A4E-A24F-ADAE44DDB596}" srcOrd="0" destOrd="0" presId="urn:microsoft.com/office/officeart/2005/8/layout/hierarchy3"/>
    <dgm:cxn modelId="{D55C7A58-3FE5-4AF9-84BC-4A60E5667D2B}" type="presOf" srcId="{CC8C9C53-AD39-4322-8AB9-67BD3C72A051}" destId="{7AEE43D0-D8E0-4A91-895D-285CE273A858}" srcOrd="0" destOrd="0" presId="urn:microsoft.com/office/officeart/2005/8/layout/hierarchy3"/>
    <dgm:cxn modelId="{5F5F224C-28C6-45F3-B773-FB283D368288}" type="presOf" srcId="{528DBD26-2658-436B-8ABC-202478347355}" destId="{A855140F-C46B-4B53-9512-4C470A62FB61}" srcOrd="0" destOrd="0" presId="urn:microsoft.com/office/officeart/2005/8/layout/hierarchy3"/>
    <dgm:cxn modelId="{50DFCD30-D017-4481-AF21-0064D8A74416}" srcId="{528DBD26-2658-436B-8ABC-202478347355}" destId="{B1367C6B-23E4-4D6A-8880-5431557419CA}" srcOrd="1" destOrd="0" parTransId="{217EFA7F-122D-4253-B6A8-1AB20B716153}" sibTransId="{9106CBE2-AA49-4D2F-9819-5F440BDD0C1E}"/>
    <dgm:cxn modelId="{CF5C7DB5-3228-4812-ACF2-896808CD324E}" type="presOf" srcId="{B5257189-5512-420F-BB01-43012D009102}" destId="{CE31C9E9-C3EC-4642-BE15-8DF0DFD1B4A4}" srcOrd="0" destOrd="0" presId="urn:microsoft.com/office/officeart/2005/8/layout/hierarchy3"/>
    <dgm:cxn modelId="{DF4DA81E-A6E6-4668-B65D-B39F09A3B094}" type="presOf" srcId="{B1367C6B-23E4-4D6A-8880-5431557419CA}" destId="{7C084388-33EF-4B09-A961-FD9A40D607F2}" srcOrd="1" destOrd="0" presId="urn:microsoft.com/office/officeart/2005/8/layout/hierarchy3"/>
    <dgm:cxn modelId="{7B226AE2-1C7E-459F-AC5F-B336CCFA557D}" type="presOf" srcId="{44035BB5-D27A-46CD-BA56-5F76F84334B8}" destId="{20DF89A2-9E3A-4862-86A6-63D60675CE2A}" srcOrd="0" destOrd="0" presId="urn:microsoft.com/office/officeart/2005/8/layout/hierarchy3"/>
    <dgm:cxn modelId="{4625066C-BF2E-49C0-907A-517D5B072BF2}" srcId="{1CB53C62-EC39-433B-B550-F6AF67B1CAF8}" destId="{CC8C9C53-AD39-4322-8AB9-67BD3C72A051}" srcOrd="1" destOrd="0" parTransId="{F3925194-A7CB-464D-B89B-2542544AF75F}" sibTransId="{223687FB-EF04-4AA2-B9ED-2188ACB654CC}"/>
    <dgm:cxn modelId="{1B649997-0C0D-41E9-970D-1CEF01F60B25}" type="presOf" srcId="{F8A962BF-2FCF-4CA8-8D40-884D775DAA35}" destId="{35326EE2-0CB0-4F73-B386-DE0CDA394D99}" srcOrd="0" destOrd="0" presId="urn:microsoft.com/office/officeart/2005/8/layout/hierarchy3"/>
    <dgm:cxn modelId="{A5538855-1FAA-491A-9561-D10C3BC8542C}" srcId="{1CB53C62-EC39-433B-B550-F6AF67B1CAF8}" destId="{F8A962BF-2FCF-4CA8-8D40-884D775DAA35}" srcOrd="0" destOrd="0" parTransId="{44035BB5-D27A-46CD-BA56-5F76F84334B8}" sibTransId="{D35A179D-7CA0-4F73-9A57-212807CF867C}"/>
    <dgm:cxn modelId="{8A8AC9FD-6245-470C-96DE-ABBF6CDDE485}" srcId="{B1367C6B-23E4-4D6A-8880-5431557419CA}" destId="{F90FE9A5-C950-436A-B17C-771336678F0E}" srcOrd="0" destOrd="0" parTransId="{B5257189-5512-420F-BB01-43012D009102}" sibTransId="{0B8BDA10-3DE2-4B35-9038-896CEE5E8DF5}"/>
    <dgm:cxn modelId="{58076D9B-71E8-4952-989C-768532E71082}" type="presOf" srcId="{1CB53C62-EC39-433B-B550-F6AF67B1CAF8}" destId="{221FA1B5-7E32-4C42-B16B-107858A41557}" srcOrd="0" destOrd="0" presId="urn:microsoft.com/office/officeart/2005/8/layout/hierarchy3"/>
    <dgm:cxn modelId="{BFC2C23A-D822-42A2-A0D3-7A95495E6DA0}" type="presOf" srcId="{F3925194-A7CB-464D-B89B-2542544AF75F}" destId="{D49B5D1F-C967-4234-9AFE-047F4AE2B32F}" srcOrd="0" destOrd="0" presId="urn:microsoft.com/office/officeart/2005/8/layout/hierarchy3"/>
    <dgm:cxn modelId="{3FD7DBA3-0D9D-4FB8-93E6-561C9F3CAF0C}" type="presOf" srcId="{F90FE9A5-C950-436A-B17C-771336678F0E}" destId="{2844D793-1F2D-4DCD-82AA-8D3086158291}" srcOrd="0" destOrd="0" presId="urn:microsoft.com/office/officeart/2005/8/layout/hierarchy3"/>
    <dgm:cxn modelId="{6B937E81-20A0-4B0D-8FAD-03E9601E20C4}" type="presParOf" srcId="{A855140F-C46B-4B53-9512-4C470A62FB61}" destId="{033DB2E8-8B0D-403A-A144-51B22079893C}" srcOrd="0" destOrd="0" presId="urn:microsoft.com/office/officeart/2005/8/layout/hierarchy3"/>
    <dgm:cxn modelId="{CC069DCB-017C-4EED-85A4-508510AD0815}" type="presParOf" srcId="{033DB2E8-8B0D-403A-A144-51B22079893C}" destId="{628D5E6A-1580-4B4B-B7D5-BE3C7A5B650B}" srcOrd="0" destOrd="0" presId="urn:microsoft.com/office/officeart/2005/8/layout/hierarchy3"/>
    <dgm:cxn modelId="{F6EA9EBA-5C4A-4A20-A35B-1727DE377F78}" type="presParOf" srcId="{628D5E6A-1580-4B4B-B7D5-BE3C7A5B650B}" destId="{221FA1B5-7E32-4C42-B16B-107858A41557}" srcOrd="0" destOrd="0" presId="urn:microsoft.com/office/officeart/2005/8/layout/hierarchy3"/>
    <dgm:cxn modelId="{79EBF601-3E27-4640-9AAC-7703F92231A9}" type="presParOf" srcId="{628D5E6A-1580-4B4B-B7D5-BE3C7A5B650B}" destId="{B18A9B30-E4D9-45CD-8A52-31651C53E3FF}" srcOrd="1" destOrd="0" presId="urn:microsoft.com/office/officeart/2005/8/layout/hierarchy3"/>
    <dgm:cxn modelId="{0716F69C-19EF-4DC5-9F66-C05163F02EA5}" type="presParOf" srcId="{033DB2E8-8B0D-403A-A144-51B22079893C}" destId="{89D9478B-4DE3-4876-8AAF-EE93B6223039}" srcOrd="1" destOrd="0" presId="urn:microsoft.com/office/officeart/2005/8/layout/hierarchy3"/>
    <dgm:cxn modelId="{599CD76C-8548-4D78-B12D-D9A138A039E2}" type="presParOf" srcId="{89D9478B-4DE3-4876-8AAF-EE93B6223039}" destId="{20DF89A2-9E3A-4862-86A6-63D60675CE2A}" srcOrd="0" destOrd="0" presId="urn:microsoft.com/office/officeart/2005/8/layout/hierarchy3"/>
    <dgm:cxn modelId="{92C6FC82-348C-4A19-8A18-AC5B25A2F890}" type="presParOf" srcId="{89D9478B-4DE3-4876-8AAF-EE93B6223039}" destId="{35326EE2-0CB0-4F73-B386-DE0CDA394D99}" srcOrd="1" destOrd="0" presId="urn:microsoft.com/office/officeart/2005/8/layout/hierarchy3"/>
    <dgm:cxn modelId="{9087AED2-5A23-4ACE-BF6E-F053D4CA96E3}" type="presParOf" srcId="{89D9478B-4DE3-4876-8AAF-EE93B6223039}" destId="{D49B5D1F-C967-4234-9AFE-047F4AE2B32F}" srcOrd="2" destOrd="0" presId="urn:microsoft.com/office/officeart/2005/8/layout/hierarchy3"/>
    <dgm:cxn modelId="{905D3A2F-6850-4BCB-A82E-A25644817504}" type="presParOf" srcId="{89D9478B-4DE3-4876-8AAF-EE93B6223039}" destId="{7AEE43D0-D8E0-4A91-895D-285CE273A858}" srcOrd="3" destOrd="0" presId="urn:microsoft.com/office/officeart/2005/8/layout/hierarchy3"/>
    <dgm:cxn modelId="{36C1C6EA-9464-4E94-B23A-09DE6FACFFC4}" type="presParOf" srcId="{A855140F-C46B-4B53-9512-4C470A62FB61}" destId="{9F723580-5DD6-4D2B-8860-FC02E6E902C6}" srcOrd="1" destOrd="0" presId="urn:microsoft.com/office/officeart/2005/8/layout/hierarchy3"/>
    <dgm:cxn modelId="{55B24232-19D4-4499-A0A7-61431540B404}" type="presParOf" srcId="{9F723580-5DD6-4D2B-8860-FC02E6E902C6}" destId="{3DF336DE-B998-46E6-9925-087443CEACA3}" srcOrd="0" destOrd="0" presId="urn:microsoft.com/office/officeart/2005/8/layout/hierarchy3"/>
    <dgm:cxn modelId="{F7C7C12D-B881-4E18-8F3C-C458C3A9C6E4}" type="presParOf" srcId="{3DF336DE-B998-46E6-9925-087443CEACA3}" destId="{70345E73-DC56-4740-988A-4070DCC4F489}" srcOrd="0" destOrd="0" presId="urn:microsoft.com/office/officeart/2005/8/layout/hierarchy3"/>
    <dgm:cxn modelId="{C4395D68-454C-430F-A540-72D767636E38}" type="presParOf" srcId="{3DF336DE-B998-46E6-9925-087443CEACA3}" destId="{7C084388-33EF-4B09-A961-FD9A40D607F2}" srcOrd="1" destOrd="0" presId="urn:microsoft.com/office/officeart/2005/8/layout/hierarchy3"/>
    <dgm:cxn modelId="{E94B8A97-A1CE-421C-BE67-50C160882E8C}" type="presParOf" srcId="{9F723580-5DD6-4D2B-8860-FC02E6E902C6}" destId="{D798FE91-947F-4121-961A-5C294A5B1AE8}" srcOrd="1" destOrd="0" presId="urn:microsoft.com/office/officeart/2005/8/layout/hierarchy3"/>
    <dgm:cxn modelId="{64A312DF-96B7-4856-8682-C445AD09AF11}" type="presParOf" srcId="{D798FE91-947F-4121-961A-5C294A5B1AE8}" destId="{CE31C9E9-C3EC-4642-BE15-8DF0DFD1B4A4}" srcOrd="0" destOrd="0" presId="urn:microsoft.com/office/officeart/2005/8/layout/hierarchy3"/>
    <dgm:cxn modelId="{FE5A1D9A-77E8-49F5-9900-C4ABC0F1708D}" type="presParOf" srcId="{D798FE91-947F-4121-961A-5C294A5B1AE8}" destId="{2844D793-1F2D-4DCD-82AA-8D3086158291}" srcOrd="1" destOrd="0" presId="urn:microsoft.com/office/officeart/2005/8/layout/hierarchy3"/>
    <dgm:cxn modelId="{09881073-8FFB-49B1-9B1E-1A2CA1BDCB62}" type="presParOf" srcId="{D798FE91-947F-4121-961A-5C294A5B1AE8}" destId="{77CF4735-A240-4A4E-A24F-ADAE44DDB596}" srcOrd="2" destOrd="0" presId="urn:microsoft.com/office/officeart/2005/8/layout/hierarchy3"/>
    <dgm:cxn modelId="{CE0F7E6B-F0B5-4105-B636-C94A092ACE19}" type="presParOf" srcId="{D798FE91-947F-4121-961A-5C294A5B1AE8}" destId="{C31C7D60-C097-49B3-A23D-16DA6C8682A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F32847-00C1-4E43-8030-A760C306A41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86F1C-CB73-425D-B11E-03693F986F81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График повышения квалификации по направлениям</a:t>
          </a:r>
        </a:p>
      </dgm:t>
    </dgm:pt>
    <dgm:pt modelId="{8474481D-B5D4-4EB9-8E30-02479DA0CC77}" type="parTrans" cxnId="{CF8BFABD-3AD5-4F57-9ACD-153A0DB91F04}">
      <dgm:prSet/>
      <dgm:spPr/>
      <dgm:t>
        <a:bodyPr/>
        <a:lstStyle/>
        <a:p>
          <a:endParaRPr lang="ru-RU"/>
        </a:p>
      </dgm:t>
    </dgm:pt>
    <dgm:pt modelId="{99E4ADC7-638F-4B37-B979-AAD0CC0DDAC5}" type="sibTrans" cxnId="{CF8BFABD-3AD5-4F57-9ACD-153A0DB91F04}">
      <dgm:prSet/>
      <dgm:spPr/>
      <dgm:t>
        <a:bodyPr/>
        <a:lstStyle/>
        <a:p>
          <a:endParaRPr lang="ru-RU"/>
        </a:p>
      </dgm:t>
    </dgm:pt>
    <dgm:pt modelId="{D0B8684A-50A7-46BE-9E4A-342DDAA7AC25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Систематизация  на сайте</a:t>
          </a:r>
        </a:p>
      </dgm:t>
    </dgm:pt>
    <dgm:pt modelId="{FFD17F28-6A6F-464A-BA54-B5A5BC4D8A7B}" type="parTrans" cxnId="{A1AD7D14-1591-4CE1-8739-D1594F297449}">
      <dgm:prSet/>
      <dgm:spPr/>
      <dgm:t>
        <a:bodyPr/>
        <a:lstStyle/>
        <a:p>
          <a:endParaRPr lang="ru-RU"/>
        </a:p>
      </dgm:t>
    </dgm:pt>
    <dgm:pt modelId="{06328AC6-BC07-4ECB-9D73-635C40FC00AF}" type="sibTrans" cxnId="{A1AD7D14-1591-4CE1-8739-D1594F297449}">
      <dgm:prSet/>
      <dgm:spPr/>
      <dgm:t>
        <a:bodyPr/>
        <a:lstStyle/>
        <a:p>
          <a:endParaRPr lang="ru-RU"/>
        </a:p>
      </dgm:t>
    </dgm:pt>
    <dgm:pt modelId="{E09BAF08-B944-4EC2-B2AC-B9B66CCE9CE8}">
      <dgm:prSet phldrT="[Текст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Приращение квалификаций</a:t>
          </a:r>
        </a:p>
      </dgm:t>
    </dgm:pt>
    <dgm:pt modelId="{DC39DD98-989D-4001-AAFF-30EFFF29802B}" type="sibTrans" cxnId="{462467EE-68BB-4993-B32B-48B9B199694E}">
      <dgm:prSet/>
      <dgm:spPr/>
      <dgm:t>
        <a:bodyPr/>
        <a:lstStyle/>
        <a:p>
          <a:endParaRPr lang="ru-RU"/>
        </a:p>
      </dgm:t>
    </dgm:pt>
    <dgm:pt modelId="{7D65F617-4006-491C-A550-70916AC67652}" type="parTrans" cxnId="{462467EE-68BB-4993-B32B-48B9B199694E}">
      <dgm:prSet/>
      <dgm:spPr/>
      <dgm:t>
        <a:bodyPr/>
        <a:lstStyle/>
        <a:p>
          <a:endParaRPr lang="ru-RU"/>
        </a:p>
      </dgm:t>
    </dgm:pt>
    <dgm:pt modelId="{863602A8-A2E3-453E-8AF9-4A8084AC6B51}" type="pres">
      <dgm:prSet presAssocID="{5EF32847-00C1-4E43-8030-A760C306A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E15147-BE9B-4E38-A914-B019BE113F6D}" type="pres">
      <dgm:prSet presAssocID="{E09BAF08-B944-4EC2-B2AC-B9B66CCE9CE8}" presName="comp" presStyleCnt="0"/>
      <dgm:spPr/>
    </dgm:pt>
    <dgm:pt modelId="{FCE9E75E-C07C-4FC3-9B7B-E46D40338B8B}" type="pres">
      <dgm:prSet presAssocID="{E09BAF08-B944-4EC2-B2AC-B9B66CCE9CE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0335A-170D-421E-A565-CB90963823F7}" type="pres">
      <dgm:prSet presAssocID="{E09BAF08-B944-4EC2-B2AC-B9B66CCE9CE8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BA69F09-FD66-4A9F-89BE-9A8A9E374869}" type="pres">
      <dgm:prSet presAssocID="{DC39DD98-989D-4001-AAFF-30EFFF29802B}" presName="sibTrans" presStyleCnt="0"/>
      <dgm:spPr/>
    </dgm:pt>
    <dgm:pt modelId="{DD51C72B-9FFE-49B8-9ECD-858A7C5EC80E}" type="pres">
      <dgm:prSet presAssocID="{8E286F1C-CB73-425D-B11E-03693F986F81}" presName="comp" presStyleCnt="0"/>
      <dgm:spPr/>
    </dgm:pt>
    <dgm:pt modelId="{BB58B43F-D0CD-41E9-8FA4-E1982E68FE2A}" type="pres">
      <dgm:prSet presAssocID="{8E286F1C-CB73-425D-B11E-03693F986F8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9B1AF-0AF7-4FFC-A744-1F3B30C340AD}" type="pres">
      <dgm:prSet presAssocID="{8E286F1C-CB73-425D-B11E-03693F986F81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7B979FC1-87D4-475C-844F-B1D3C35834A8}" type="pres">
      <dgm:prSet presAssocID="{99E4ADC7-638F-4B37-B979-AAD0CC0DDAC5}" presName="sibTrans" presStyleCnt="0"/>
      <dgm:spPr/>
    </dgm:pt>
    <dgm:pt modelId="{C6A90CEB-69C6-4B65-9E8A-7444BF1ACDB8}" type="pres">
      <dgm:prSet presAssocID="{D0B8684A-50A7-46BE-9E4A-342DDAA7AC25}" presName="comp" presStyleCnt="0"/>
      <dgm:spPr/>
    </dgm:pt>
    <dgm:pt modelId="{EA204EFF-2584-4D7D-8D07-C3FBE2921243}" type="pres">
      <dgm:prSet presAssocID="{D0B8684A-50A7-46BE-9E4A-342DDAA7AC25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2B88B-EF1D-40D7-B92E-8B4380E77866}" type="pres">
      <dgm:prSet presAssocID="{D0B8684A-50A7-46BE-9E4A-342DDAA7AC25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462467EE-68BB-4993-B32B-48B9B199694E}" srcId="{5EF32847-00C1-4E43-8030-A760C306A416}" destId="{E09BAF08-B944-4EC2-B2AC-B9B66CCE9CE8}" srcOrd="0" destOrd="0" parTransId="{7D65F617-4006-491C-A550-70916AC67652}" sibTransId="{DC39DD98-989D-4001-AAFF-30EFFF29802B}"/>
    <dgm:cxn modelId="{CF8BFABD-3AD5-4F57-9ACD-153A0DB91F04}" srcId="{5EF32847-00C1-4E43-8030-A760C306A416}" destId="{8E286F1C-CB73-425D-B11E-03693F986F81}" srcOrd="1" destOrd="0" parTransId="{8474481D-B5D4-4EB9-8E30-02479DA0CC77}" sibTransId="{99E4ADC7-638F-4B37-B979-AAD0CC0DDAC5}"/>
    <dgm:cxn modelId="{006916EE-38FF-42C4-AE7F-85CFBDCE885C}" type="presOf" srcId="{5EF32847-00C1-4E43-8030-A760C306A416}" destId="{863602A8-A2E3-453E-8AF9-4A8084AC6B51}" srcOrd="0" destOrd="0" presId="urn:microsoft.com/office/officeart/2008/layout/AlternatingPictureBlocks"/>
    <dgm:cxn modelId="{EB82AB7D-D831-43F4-AF68-BB465D96019F}" type="presOf" srcId="{8E286F1C-CB73-425D-B11E-03693F986F81}" destId="{BB58B43F-D0CD-41E9-8FA4-E1982E68FE2A}" srcOrd="0" destOrd="0" presId="urn:microsoft.com/office/officeart/2008/layout/AlternatingPictureBlocks"/>
    <dgm:cxn modelId="{34D998AA-2232-41FB-BEDA-CDCD16DF060A}" type="presOf" srcId="{D0B8684A-50A7-46BE-9E4A-342DDAA7AC25}" destId="{EA204EFF-2584-4D7D-8D07-C3FBE2921243}" srcOrd="0" destOrd="0" presId="urn:microsoft.com/office/officeart/2008/layout/AlternatingPictureBlocks"/>
    <dgm:cxn modelId="{C5713B10-0531-4828-AA51-F36403DAFB8D}" type="presOf" srcId="{E09BAF08-B944-4EC2-B2AC-B9B66CCE9CE8}" destId="{FCE9E75E-C07C-4FC3-9B7B-E46D40338B8B}" srcOrd="0" destOrd="0" presId="urn:microsoft.com/office/officeart/2008/layout/AlternatingPictureBlocks"/>
    <dgm:cxn modelId="{A1AD7D14-1591-4CE1-8739-D1594F297449}" srcId="{5EF32847-00C1-4E43-8030-A760C306A416}" destId="{D0B8684A-50A7-46BE-9E4A-342DDAA7AC25}" srcOrd="2" destOrd="0" parTransId="{FFD17F28-6A6F-464A-BA54-B5A5BC4D8A7B}" sibTransId="{06328AC6-BC07-4ECB-9D73-635C40FC00AF}"/>
    <dgm:cxn modelId="{25E0F2B8-48B2-468F-BE35-BCFD672E0A79}" type="presParOf" srcId="{863602A8-A2E3-453E-8AF9-4A8084AC6B51}" destId="{51E15147-BE9B-4E38-A914-B019BE113F6D}" srcOrd="0" destOrd="0" presId="urn:microsoft.com/office/officeart/2008/layout/AlternatingPictureBlocks"/>
    <dgm:cxn modelId="{EF943D3F-E6D2-4A7D-A9E0-F0B89E49C31F}" type="presParOf" srcId="{51E15147-BE9B-4E38-A914-B019BE113F6D}" destId="{FCE9E75E-C07C-4FC3-9B7B-E46D40338B8B}" srcOrd="0" destOrd="0" presId="urn:microsoft.com/office/officeart/2008/layout/AlternatingPictureBlocks"/>
    <dgm:cxn modelId="{18927862-9B89-4D6E-AEC7-1698EEB1A977}" type="presParOf" srcId="{51E15147-BE9B-4E38-A914-B019BE113F6D}" destId="{FBF0335A-170D-421E-A565-CB90963823F7}" srcOrd="1" destOrd="0" presId="urn:microsoft.com/office/officeart/2008/layout/AlternatingPictureBlocks"/>
    <dgm:cxn modelId="{FB66B0F1-9DB2-4FB9-A116-3A0966CBA57B}" type="presParOf" srcId="{863602A8-A2E3-453E-8AF9-4A8084AC6B51}" destId="{ABA69F09-FD66-4A9F-89BE-9A8A9E374869}" srcOrd="1" destOrd="0" presId="urn:microsoft.com/office/officeart/2008/layout/AlternatingPictureBlocks"/>
    <dgm:cxn modelId="{B4EA406F-3FAB-4648-A426-B29BD8B88725}" type="presParOf" srcId="{863602A8-A2E3-453E-8AF9-4A8084AC6B51}" destId="{DD51C72B-9FFE-49B8-9ECD-858A7C5EC80E}" srcOrd="2" destOrd="0" presId="urn:microsoft.com/office/officeart/2008/layout/AlternatingPictureBlocks"/>
    <dgm:cxn modelId="{89697646-7911-4E0C-9C53-EE8EC18A814D}" type="presParOf" srcId="{DD51C72B-9FFE-49B8-9ECD-858A7C5EC80E}" destId="{BB58B43F-D0CD-41E9-8FA4-E1982E68FE2A}" srcOrd="0" destOrd="0" presId="urn:microsoft.com/office/officeart/2008/layout/AlternatingPictureBlocks"/>
    <dgm:cxn modelId="{D72285F9-A96F-4AFD-AB29-AE735E440660}" type="presParOf" srcId="{DD51C72B-9FFE-49B8-9ECD-858A7C5EC80E}" destId="{A359B1AF-0AF7-4FFC-A744-1F3B30C340AD}" srcOrd="1" destOrd="0" presId="urn:microsoft.com/office/officeart/2008/layout/AlternatingPictureBlocks"/>
    <dgm:cxn modelId="{E0B3EBFF-1941-4E5B-8883-96FAA71EE129}" type="presParOf" srcId="{863602A8-A2E3-453E-8AF9-4A8084AC6B51}" destId="{7B979FC1-87D4-475C-844F-B1D3C35834A8}" srcOrd="3" destOrd="0" presId="urn:microsoft.com/office/officeart/2008/layout/AlternatingPictureBlocks"/>
    <dgm:cxn modelId="{1527D2EC-64B5-433D-9011-DB0931C6D73C}" type="presParOf" srcId="{863602A8-A2E3-453E-8AF9-4A8084AC6B51}" destId="{C6A90CEB-69C6-4B65-9E8A-7444BF1ACDB8}" srcOrd="4" destOrd="0" presId="urn:microsoft.com/office/officeart/2008/layout/AlternatingPictureBlocks"/>
    <dgm:cxn modelId="{5B4ECD3F-4063-4B97-8222-9FEBCDC9006C}" type="presParOf" srcId="{C6A90CEB-69C6-4B65-9E8A-7444BF1ACDB8}" destId="{EA204EFF-2584-4D7D-8D07-C3FBE2921243}" srcOrd="0" destOrd="0" presId="urn:microsoft.com/office/officeart/2008/layout/AlternatingPictureBlocks"/>
    <dgm:cxn modelId="{1EAC2777-921E-4B0F-9D6C-26D09C2C44E6}" type="presParOf" srcId="{C6A90CEB-69C6-4B65-9E8A-7444BF1ACDB8}" destId="{0932B88B-EF1D-40D7-B92E-8B4380E7786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8325-94C0-4DA8-BC9F-064208C6EE88}">
      <dsp:nvSpPr>
        <dsp:cNvPr id="0" name=""/>
        <dsp:cNvSpPr/>
      </dsp:nvSpPr>
      <dsp:spPr>
        <a:xfrm>
          <a:off x="218882" y="996885"/>
          <a:ext cx="5183238" cy="1619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11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Напомнить требования, предъявляемые к аттестации на квалификационные категории</a:t>
          </a:r>
        </a:p>
      </dsp:txBody>
      <dsp:txXfrm>
        <a:off x="218882" y="996885"/>
        <a:ext cx="5183238" cy="1619762"/>
      </dsp:txXfrm>
    </dsp:sp>
    <dsp:sp modelId="{9EEE1F89-7AFF-4B01-9D4A-26F4B104E78D}">
      <dsp:nvSpPr>
        <dsp:cNvPr id="0" name=""/>
        <dsp:cNvSpPr/>
      </dsp:nvSpPr>
      <dsp:spPr>
        <a:xfrm>
          <a:off x="0" y="762919"/>
          <a:ext cx="1133833" cy="17007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E25E-B244-4F19-A894-329800B55B9A}">
      <dsp:nvSpPr>
        <dsp:cNvPr id="0" name=""/>
        <dsp:cNvSpPr/>
      </dsp:nvSpPr>
      <dsp:spPr>
        <a:xfrm>
          <a:off x="5775706" y="888130"/>
          <a:ext cx="5183238" cy="1619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11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Проанализировать работу в обозначенном направлении</a:t>
          </a:r>
        </a:p>
      </dsp:txBody>
      <dsp:txXfrm>
        <a:off x="5775706" y="888130"/>
        <a:ext cx="5183238" cy="1619762"/>
      </dsp:txXfrm>
    </dsp:sp>
    <dsp:sp modelId="{B8E02993-1D56-4500-85C0-544854600720}">
      <dsp:nvSpPr>
        <dsp:cNvPr id="0" name=""/>
        <dsp:cNvSpPr/>
      </dsp:nvSpPr>
      <dsp:spPr>
        <a:xfrm>
          <a:off x="5759304" y="901513"/>
          <a:ext cx="909311" cy="157115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130E2-0A95-494D-A9BA-1B72F41260B7}">
      <dsp:nvSpPr>
        <dsp:cNvPr id="0" name=""/>
        <dsp:cNvSpPr/>
      </dsp:nvSpPr>
      <dsp:spPr>
        <a:xfrm>
          <a:off x="2939858" y="3021990"/>
          <a:ext cx="5183238" cy="16197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11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Выявить проблемы, возникающие при прохождении процедуры аттестации, предложить пути их решения</a:t>
          </a:r>
          <a:endParaRPr lang="ru-RU" sz="24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939858" y="3021990"/>
        <a:ext cx="5183238" cy="1619762"/>
      </dsp:txXfrm>
    </dsp:sp>
    <dsp:sp modelId="{81418E28-2055-4A94-9663-703D6F5B0E0C}">
      <dsp:nvSpPr>
        <dsp:cNvPr id="0" name=""/>
        <dsp:cNvSpPr/>
      </dsp:nvSpPr>
      <dsp:spPr>
        <a:xfrm>
          <a:off x="2779869" y="2802019"/>
          <a:ext cx="1133833" cy="17007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E75E-C07C-4FC3-9B7B-E46D40338B8B}">
      <dsp:nvSpPr>
        <dsp:cNvPr id="0" name=""/>
        <dsp:cNvSpPr/>
      </dsp:nvSpPr>
      <dsp:spPr>
        <a:xfrm>
          <a:off x="3151822" y="2068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solidFill>
                <a:srgbClr val="002060"/>
              </a:solidFill>
            </a:rPr>
            <a:t>Внешняя оценка</a:t>
          </a:r>
        </a:p>
      </dsp:txBody>
      <dsp:txXfrm>
        <a:off x="3151822" y="2068"/>
        <a:ext cx="3595052" cy="1625984"/>
      </dsp:txXfrm>
    </dsp:sp>
    <dsp:sp modelId="{FBF0335A-170D-421E-A565-CB90963823F7}">
      <dsp:nvSpPr>
        <dsp:cNvPr id="0" name=""/>
        <dsp:cNvSpPr/>
      </dsp:nvSpPr>
      <dsp:spPr>
        <a:xfrm>
          <a:off x="1381124" y="2068"/>
          <a:ext cx="1609725" cy="162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8B43F-D0CD-41E9-8FA4-E1982E68FE2A}">
      <dsp:nvSpPr>
        <dsp:cNvPr id="0" name=""/>
        <dsp:cNvSpPr/>
      </dsp:nvSpPr>
      <dsp:spPr>
        <a:xfrm>
          <a:off x="1381124" y="1896341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solidFill>
                <a:srgbClr val="002060"/>
              </a:solidFill>
            </a:rPr>
            <a:t>Грамоты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solidFill>
                <a:srgbClr val="002060"/>
              </a:solidFill>
            </a:rPr>
            <a:t>Приказы </a:t>
          </a:r>
        </a:p>
      </dsp:txBody>
      <dsp:txXfrm>
        <a:off x="1381124" y="1896341"/>
        <a:ext cx="3595052" cy="1625984"/>
      </dsp:txXfrm>
    </dsp:sp>
    <dsp:sp modelId="{A359B1AF-0AF7-4FFC-A744-1F3B30C340AD}">
      <dsp:nvSpPr>
        <dsp:cNvPr id="0" name=""/>
        <dsp:cNvSpPr/>
      </dsp:nvSpPr>
      <dsp:spPr>
        <a:xfrm>
          <a:off x="5137150" y="1896341"/>
          <a:ext cx="1609725" cy="16259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4EFF-2584-4D7D-8D07-C3FBE2921243}">
      <dsp:nvSpPr>
        <dsp:cNvPr id="0" name=""/>
        <dsp:cNvSpPr/>
      </dsp:nvSpPr>
      <dsp:spPr>
        <a:xfrm>
          <a:off x="3151822" y="3790613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>
              <a:solidFill>
                <a:srgbClr val="002060"/>
              </a:solidFill>
            </a:rPr>
            <a:t>Систематизация  в отделе кадров</a:t>
          </a:r>
        </a:p>
      </dsp:txBody>
      <dsp:txXfrm>
        <a:off x="3151822" y="3790613"/>
        <a:ext cx="3595052" cy="1625984"/>
      </dsp:txXfrm>
    </dsp:sp>
    <dsp:sp modelId="{0932B88B-EF1D-40D7-B92E-8B4380E77866}">
      <dsp:nvSpPr>
        <dsp:cNvPr id="0" name=""/>
        <dsp:cNvSpPr/>
      </dsp:nvSpPr>
      <dsp:spPr>
        <a:xfrm>
          <a:off x="1381124" y="3790613"/>
          <a:ext cx="1609725" cy="162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A96B9-26A5-4726-B2CB-6C9A425BF922}">
      <dsp:nvSpPr>
        <dsp:cNvPr id="0" name=""/>
        <dsp:cNvSpPr/>
      </dsp:nvSpPr>
      <dsp:spPr>
        <a:xfrm>
          <a:off x="1856273" y="383110"/>
          <a:ext cx="7041010" cy="2200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3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</a:t>
          </a:r>
          <a:r>
            <a:rPr lang="ru-RU" sz="1600" b="1" kern="1200" dirty="0">
              <a:solidFill>
                <a:srgbClr val="C00000"/>
              </a:solidFill>
            </a:rPr>
            <a:t>Стабильные</a:t>
          </a:r>
          <a:r>
            <a:rPr lang="ru-RU" sz="1600" kern="1200" dirty="0"/>
            <a:t> положительные результаты освоение ОП!!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Выявление способностей обучающихся 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Личный вклад в повышение качества образования …</a:t>
          </a:r>
        </a:p>
      </dsp:txBody>
      <dsp:txXfrm>
        <a:off x="1856273" y="383110"/>
        <a:ext cx="7041010" cy="2200315"/>
      </dsp:txXfrm>
    </dsp:sp>
    <dsp:sp modelId="{ECDCBCC9-EF10-46C2-A50A-D72D12BFDAD7}">
      <dsp:nvSpPr>
        <dsp:cNvPr id="0" name=""/>
        <dsp:cNvSpPr/>
      </dsp:nvSpPr>
      <dsp:spPr>
        <a:xfrm>
          <a:off x="1562898" y="65287"/>
          <a:ext cx="1540220" cy="23103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54458-AA8B-4CAA-9E25-C4A6A111CCD5}">
      <dsp:nvSpPr>
        <dsp:cNvPr id="0" name=""/>
        <dsp:cNvSpPr/>
      </dsp:nvSpPr>
      <dsp:spPr>
        <a:xfrm>
          <a:off x="1856273" y="3153063"/>
          <a:ext cx="7041010" cy="2200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34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</a:t>
          </a:r>
          <a:r>
            <a:rPr lang="ru-RU" sz="1600" b="1" kern="1200" dirty="0">
              <a:solidFill>
                <a:srgbClr val="C00000"/>
              </a:solidFill>
            </a:rPr>
            <a:t>Положительная динамика </a:t>
          </a:r>
          <a:r>
            <a:rPr lang="ru-RU" sz="1600" kern="1200" dirty="0"/>
            <a:t>результатов освоения ОП!!!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Выявление способностей обучающихся 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 </a:t>
          </a:r>
          <a:r>
            <a:rPr lang="ru-RU" sz="1600" b="1" kern="1200" dirty="0">
              <a:solidFill>
                <a:srgbClr val="C00000"/>
              </a:solidFill>
            </a:rPr>
            <a:t>также их участия в олимпиадах, конкурсах </a:t>
          </a:r>
          <a:r>
            <a:rPr lang="ru-RU" sz="1600" kern="1200" dirty="0"/>
            <a:t>и т.д.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Личный вклад в повышение качества образования … а также </a:t>
          </a:r>
          <a:r>
            <a:rPr lang="ru-RU" sz="1600" b="1" kern="1200" dirty="0">
              <a:solidFill>
                <a:srgbClr val="C00000"/>
              </a:solidFill>
            </a:rPr>
            <a:t>инновационной и экспериментальной деятельности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856273" y="3153063"/>
        <a:ext cx="7041010" cy="2200315"/>
      </dsp:txXfrm>
    </dsp:sp>
    <dsp:sp modelId="{BF375E0B-0022-4203-9A29-09A231DEA15E}">
      <dsp:nvSpPr>
        <dsp:cNvPr id="0" name=""/>
        <dsp:cNvSpPr/>
      </dsp:nvSpPr>
      <dsp:spPr>
        <a:xfrm>
          <a:off x="1562898" y="2835240"/>
          <a:ext cx="1540220" cy="23103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CD556-F9AA-40B5-86AE-BA0F133630AB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Отчеты педагогов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Конкурс кабинетов</a:t>
          </a:r>
        </a:p>
      </dsp:txBody>
      <dsp:txXfrm>
        <a:off x="3251199" y="211667"/>
        <a:ext cx="4241800" cy="1269999"/>
      </dsp:txXfrm>
    </dsp:sp>
    <dsp:sp modelId="{1AE976D7-2007-4EF0-A308-76318F42BA16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</a:t>
          </a:r>
          <a:r>
            <a:rPr lang="ru-RU" sz="2100" b="1" kern="1200" dirty="0">
              <a:solidFill>
                <a:srgbClr val="002060"/>
              </a:solidFill>
            </a:rPr>
            <a:t>Результаты освоения обучающимися образовательных программ </a:t>
          </a:r>
        </a:p>
      </dsp:txBody>
      <dsp:txXfrm>
        <a:off x="82662" y="82662"/>
        <a:ext cx="3085876" cy="1528009"/>
      </dsp:txXfrm>
    </dsp:sp>
    <dsp:sp modelId="{72C831DF-DD94-4A31-AA72-EF9D52308440}">
      <dsp:nvSpPr>
        <dsp:cNvPr id="0" name=""/>
        <dsp:cNvSpPr/>
      </dsp:nvSpPr>
      <dsp:spPr>
        <a:xfrm>
          <a:off x="3251199" y="1789717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Протоколы ГИА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>
              <a:solidFill>
                <a:srgbClr val="FF0000"/>
              </a:solidFill>
            </a:rPr>
            <a:t>??????????????????</a:t>
          </a:r>
        </a:p>
      </dsp:txBody>
      <dsp:txXfrm>
        <a:off x="3251199" y="2001384"/>
        <a:ext cx="4241800" cy="1269999"/>
      </dsp:txXfrm>
    </dsp:sp>
    <dsp:sp modelId="{9A6C08F7-0D80-47E6-88D7-D4F9BE6692A8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rgbClr val="002060"/>
              </a:solidFill>
            </a:rPr>
            <a:t>Результаты государственной итоговой аттестации </a:t>
          </a:r>
        </a:p>
      </dsp:txBody>
      <dsp:txXfrm>
        <a:off x="82662" y="1945328"/>
        <a:ext cx="3085876" cy="1528009"/>
      </dsp:txXfrm>
    </dsp:sp>
    <dsp:sp modelId="{6F86D521-A773-43EE-A093-EDF587D40B2F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Электронный журнал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/>
            <a:t>Конкурс кабинетов</a:t>
          </a:r>
        </a:p>
      </dsp:txBody>
      <dsp:txXfrm>
        <a:off x="3251199" y="3937000"/>
        <a:ext cx="4241800" cy="1269999"/>
      </dsp:txXfrm>
    </dsp:sp>
    <dsp:sp modelId="{3F36CC66-9ED4-4A82-9AA2-CBBC665FE5F2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rgbClr val="002060"/>
              </a:solidFill>
            </a:rPr>
            <a:t>Результаты защиты курсовых работ (проектов), индивидуальных проектов</a:t>
          </a:r>
        </a:p>
      </dsp:txBody>
      <dsp:txXfrm>
        <a:off x="82662" y="3807995"/>
        <a:ext cx="3085876" cy="152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CD556-F9AA-40B5-86AE-BA0F133630AB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НПК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Конкурсы </a:t>
          </a:r>
          <a:r>
            <a:rPr lang="ru-RU" sz="2000" kern="1200" dirty="0" err="1"/>
            <a:t>профмастерства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Открытые недели и т.д.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Систематизация в </a:t>
          </a:r>
          <a:r>
            <a:rPr lang="ru-RU" sz="2000" kern="1200" dirty="0" err="1"/>
            <a:t>гугл</a:t>
          </a:r>
          <a:r>
            <a:rPr lang="ru-RU" sz="2000" kern="1200" dirty="0"/>
            <a:t> - таблице</a:t>
          </a:r>
        </a:p>
      </dsp:txBody>
      <dsp:txXfrm>
        <a:off x="3251199" y="211667"/>
        <a:ext cx="4241800" cy="1269999"/>
      </dsp:txXfrm>
    </dsp:sp>
    <dsp:sp modelId="{1AE976D7-2007-4EF0-A308-76318F42BA16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</a:t>
          </a:r>
          <a:r>
            <a:rPr lang="ru-RU" sz="1600" b="1" kern="1200" dirty="0">
              <a:solidFill>
                <a:srgbClr val="002060"/>
              </a:solidFill>
            </a:rPr>
            <a:t>2.1. Выявление развития у обучающихся способностей … на уровне образовательной организации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</a:endParaRPr>
        </a:p>
      </dsp:txBody>
      <dsp:txXfrm>
        <a:off x="82662" y="82662"/>
        <a:ext cx="3085876" cy="1528009"/>
      </dsp:txXfrm>
    </dsp:sp>
    <dsp:sp modelId="{72C831DF-DD94-4A31-AA72-EF9D52308440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Внешние конкурсы НПК !!!!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Систематизация в </a:t>
          </a:r>
          <a:r>
            <a:rPr lang="ru-RU" sz="2000" kern="1200" dirty="0" err="1"/>
            <a:t>гугл</a:t>
          </a:r>
          <a:r>
            <a:rPr lang="ru-RU" sz="2000" kern="1200" dirty="0"/>
            <a:t> - таблице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251199" y="2074333"/>
        <a:ext cx="4241800" cy="1269999"/>
      </dsp:txXfrm>
    </dsp:sp>
    <dsp:sp modelId="{9A6C08F7-0D80-47E6-88D7-D4F9BE6692A8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</a:rPr>
            <a:t>Выявление и развитие способностей обучающихся … на муниципальном, региональном, федеральном и международном уровнях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2060"/>
            </a:solidFill>
          </a:endParaRPr>
        </a:p>
      </dsp:txBody>
      <dsp:txXfrm>
        <a:off x="82662" y="1945328"/>
        <a:ext cx="3085876" cy="1528009"/>
      </dsp:txXfrm>
    </dsp:sp>
    <dsp:sp modelId="{974DEFFF-6347-4F04-BEA2-27A1D6120099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Классные часы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/>
            <a:t>Волонтерство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Брейн – ринг и другие воспитательные мероприятия</a:t>
          </a:r>
        </a:p>
      </dsp:txBody>
      <dsp:txXfrm>
        <a:off x="3251199" y="3937000"/>
        <a:ext cx="4241800" cy="1269999"/>
      </dsp:txXfrm>
    </dsp:sp>
    <dsp:sp modelId="{12B83662-87E3-471C-82DB-F3511DB556DD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</a:rPr>
            <a:t>Социально-личностные достижения обучающихся в рамках … сопровождения группы обучающихся (воспитательная работа)</a:t>
          </a:r>
        </a:p>
      </dsp:txBody>
      <dsp:txXfrm>
        <a:off x="82662" y="3807995"/>
        <a:ext cx="3085876" cy="152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AE285-DEED-4F3A-89A9-2C73600FF00D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Студенческое научное общество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accent5"/>
              </a:solidFill>
            </a:rPr>
            <a:t>Движение первых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Спортивный клуб</a:t>
          </a:r>
        </a:p>
      </dsp:txBody>
      <dsp:txXfrm>
        <a:off x="3251199" y="211667"/>
        <a:ext cx="4241800" cy="1269999"/>
      </dsp:txXfrm>
    </dsp:sp>
    <dsp:sp modelId="{5AFDC0E5-16AE-4E03-A5D6-0C9FAF4C9BCA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</a:rPr>
            <a:t>Руководство научным, творческим, досуговым, социально значимым объединением в образовательной организации: </a:t>
          </a:r>
        </a:p>
      </dsp:txBody>
      <dsp:txXfrm>
        <a:off x="82662" y="82662"/>
        <a:ext cx="3085876" cy="1528009"/>
      </dsp:txXfrm>
    </dsp:sp>
    <dsp:sp modelId="{EDD37007-81C4-4E80-8BAA-604C5F9EC743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Протоколы назначения стипендий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FF0000"/>
              </a:solidFill>
            </a:rPr>
            <a:t>???????????</a:t>
          </a:r>
        </a:p>
      </dsp:txBody>
      <dsp:txXfrm>
        <a:off x="3251199" y="2074333"/>
        <a:ext cx="4241800" cy="1269999"/>
      </dsp:txXfrm>
    </dsp:sp>
    <dsp:sp modelId="{8FE01738-62E8-46A6-92AC-83F0E6AFE574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Обеспечение в рамках своих компетенций соблюдения прав студентов … получения стипендий, материальной помощи и других денежных выплат, предусмотренных законодательством</a:t>
          </a:r>
          <a:endParaRPr lang="ru-RU" sz="1500" b="1" kern="1200" dirty="0">
            <a:solidFill>
              <a:srgbClr val="002060"/>
            </a:solidFill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62" y="1945328"/>
        <a:ext cx="3085876" cy="1528009"/>
      </dsp:txXfrm>
    </dsp:sp>
    <dsp:sp modelId="{287E3D6B-0884-4D06-A511-D8F9A924DF59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Профориентационные группы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Билет в будущее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День открытых дверей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FF0000"/>
              </a:solidFill>
            </a:rPr>
            <a:t>???????????????????</a:t>
          </a:r>
        </a:p>
      </dsp:txBody>
      <dsp:txXfrm>
        <a:off x="3251199" y="3937000"/>
        <a:ext cx="4241800" cy="1269999"/>
      </dsp:txXfrm>
    </dsp:sp>
    <dsp:sp modelId="{F8BA2C24-461E-4CA9-A009-675AA01891BD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</a:rPr>
            <a:t>Профориентационная деятельность в </a:t>
          </a:r>
          <a:r>
            <a:rPr lang="ru-RU" sz="1500" b="1" kern="1200" dirty="0" err="1">
              <a:solidFill>
                <a:srgbClr val="002060"/>
              </a:solidFill>
            </a:rPr>
            <a:t>межаттестационный</a:t>
          </a:r>
          <a:r>
            <a:rPr lang="ru-RU" sz="1500" b="1" kern="1200" dirty="0">
              <a:solidFill>
                <a:srgbClr val="002060"/>
              </a:solidFill>
            </a:rPr>
            <a:t> период </a:t>
          </a:r>
        </a:p>
      </dsp:txBody>
      <dsp:txXfrm>
        <a:off x="82662" y="3807995"/>
        <a:ext cx="3085876" cy="1528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AE285-DEED-4F3A-89A9-2C73600FF00D}">
      <dsp:nvSpPr>
        <dsp:cNvPr id="0" name=""/>
        <dsp:cNvSpPr/>
      </dsp:nvSpPr>
      <dsp:spPr>
        <a:xfrm>
          <a:off x="3251199" y="0"/>
          <a:ext cx="4876800" cy="54186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ВСР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Промежуточная аттестация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Текущий контроль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Методические рекомендации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/>
            <a:t>Конкурс методических разработок</a:t>
          </a:r>
        </a:p>
      </dsp:txBody>
      <dsp:txXfrm>
        <a:off x="3251199" y="677333"/>
        <a:ext cx="3048000" cy="4064001"/>
      </dsp:txXfrm>
    </dsp:sp>
    <dsp:sp modelId="{5AFDC0E5-16AE-4E03-A5D6-0C9FAF4C9BCA}">
      <dsp:nvSpPr>
        <dsp:cNvPr id="0" name=""/>
        <dsp:cNvSpPr/>
      </dsp:nvSpPr>
      <dsp:spPr>
        <a:xfrm>
          <a:off x="0" y="0"/>
          <a:ext cx="3251200" cy="541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2060"/>
              </a:solidFill>
            </a:rPr>
            <a:t>3.1.1. Разработка дидактических, учебно-методических материалов  по организации учебной деятельности, осваивающих образовательную программу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FF0000"/>
              </a:solidFill>
            </a:rPr>
            <a:t>ТЕХНОЛОГИИ</a:t>
          </a:r>
        </a:p>
      </dsp:txBody>
      <dsp:txXfrm>
        <a:off x="158711" y="158711"/>
        <a:ext cx="2933778" cy="5101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D532C-5E88-48D6-A98F-4FF2861CBCFE}">
      <dsp:nvSpPr>
        <dsp:cNvPr id="0" name=""/>
        <dsp:cNvSpPr/>
      </dsp:nvSpPr>
      <dsp:spPr>
        <a:xfrm>
          <a:off x="0" y="34510"/>
          <a:ext cx="8128000" cy="199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Транслирование в педагогических коллективах опыта практических результатов своей профессиональной деятельности</a:t>
          </a:r>
          <a:endParaRPr lang="ru-RU" sz="2700" b="1" kern="1200" dirty="0">
            <a:solidFill>
              <a:srgbClr val="002060"/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97152" y="131662"/>
        <a:ext cx="7933696" cy="1795866"/>
      </dsp:txXfrm>
    </dsp:sp>
    <dsp:sp modelId="{CDD4153C-9486-4469-84FF-C01C496F14AD}">
      <dsp:nvSpPr>
        <dsp:cNvPr id="0" name=""/>
        <dsp:cNvSpPr/>
      </dsp:nvSpPr>
      <dsp:spPr>
        <a:xfrm>
          <a:off x="0" y="2024681"/>
          <a:ext cx="8128000" cy="136930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dirty="0"/>
            <a:t>Выступления на ИМС (МК)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dirty="0">
              <a:solidFill>
                <a:srgbClr val="FF0000"/>
              </a:solidFill>
            </a:rPr>
            <a:t>НПК ПЕДАГОГОВ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dirty="0">
              <a:solidFill>
                <a:schemeClr val="tx1"/>
              </a:solidFill>
            </a:rPr>
            <a:t>Портфолио педагогов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dirty="0">
              <a:solidFill>
                <a:schemeClr val="tx1"/>
              </a:solidFill>
            </a:rPr>
            <a:t>Систематизация в </a:t>
          </a:r>
          <a:r>
            <a:rPr lang="ru-RU" sz="2100" b="1" kern="1200" dirty="0" err="1">
              <a:solidFill>
                <a:schemeClr val="tx1"/>
              </a:solidFill>
            </a:rPr>
            <a:t>гугл</a:t>
          </a:r>
          <a:r>
            <a:rPr lang="ru-RU" sz="2100" b="1" kern="1200" dirty="0">
              <a:solidFill>
                <a:schemeClr val="tx1"/>
              </a:solidFill>
            </a:rPr>
            <a:t> - таблице</a:t>
          </a:r>
        </a:p>
      </dsp:txBody>
      <dsp:txXfrm>
        <a:off x="0" y="2024681"/>
        <a:ext cx="8128000" cy="1369305"/>
      </dsp:txXfrm>
    </dsp:sp>
    <dsp:sp modelId="{FCE36F43-77EC-419D-B83A-FB7B8745DAF3}">
      <dsp:nvSpPr>
        <dsp:cNvPr id="0" name=""/>
        <dsp:cNvSpPr/>
      </dsp:nvSpPr>
      <dsp:spPr>
        <a:xfrm>
          <a:off x="0" y="3393986"/>
          <a:ext cx="8128000" cy="199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ru-RU" sz="2700" b="1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Участие в инновационной деятельности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</a:rPr>
            <a:t>РИП (приказы)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97152" y="3491138"/>
        <a:ext cx="7933696" cy="1795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FA1B5-7E32-4C42-B16B-107858A41557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Участие в работе метод. объединений</a:t>
          </a:r>
        </a:p>
      </dsp:txBody>
      <dsp:txXfrm>
        <a:off x="626755" y="45995"/>
        <a:ext cx="3004956" cy="1457144"/>
      </dsp:txXfrm>
    </dsp:sp>
    <dsp:sp modelId="{20DF89A2-9E3A-4862-86A6-63D60675CE2A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26EE2-0CB0-4F73-B386-DE0CDA394D99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Рабочие группы</a:t>
          </a:r>
        </a:p>
      </dsp:txBody>
      <dsp:txXfrm>
        <a:off x="1245880" y="1980761"/>
        <a:ext cx="2385831" cy="1457144"/>
      </dsp:txXfrm>
    </dsp:sp>
    <dsp:sp modelId="{D49B5D1F-C967-4234-9AFE-047F4AE2B32F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E43D0-D8E0-4A91-895D-285CE273A858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Протоколы приказы</a:t>
          </a:r>
        </a:p>
      </dsp:txBody>
      <dsp:txXfrm>
        <a:off x="1245880" y="3915526"/>
        <a:ext cx="2385831" cy="1457144"/>
      </dsp:txXfrm>
    </dsp:sp>
    <dsp:sp modelId="{70345E73-DC56-4740-988A-4070DCC4F489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Профессиональная активность</a:t>
          </a:r>
        </a:p>
      </dsp:txBody>
      <dsp:txXfrm>
        <a:off x="4496287" y="45995"/>
        <a:ext cx="3004956" cy="1457144"/>
      </dsp:txXfrm>
    </dsp:sp>
    <dsp:sp modelId="{CE31C9E9-C3EC-4642-BE15-8DF0DFD1B4A4}">
      <dsp:nvSpPr>
        <dsp:cNvPr id="0" name=""/>
        <dsp:cNvSpPr/>
      </dsp:nvSpPr>
      <dsp:spPr>
        <a:xfrm>
          <a:off x="4760515" y="1548474"/>
          <a:ext cx="379895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79895" y="1160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4D793-1F2D-4DCD-82AA-8D3086158291}">
      <dsp:nvSpPr>
        <dsp:cNvPr id="0" name=""/>
        <dsp:cNvSpPr/>
      </dsp:nvSpPr>
      <dsp:spPr>
        <a:xfrm>
          <a:off x="5140410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НПК конкурсы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олимпиады</a:t>
          </a:r>
        </a:p>
      </dsp:txBody>
      <dsp:txXfrm>
        <a:off x="5185744" y="1980761"/>
        <a:ext cx="2385831" cy="1457144"/>
      </dsp:txXfrm>
    </dsp:sp>
    <dsp:sp modelId="{77CF4735-A240-4A4E-A24F-ADAE44DDB596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C7D60-C097-49B3-A23D-16DA6C8682A0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Дипломы приказы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Систематизация в </a:t>
          </a:r>
          <a:r>
            <a:rPr lang="ru-RU" sz="2300" kern="1200" dirty="0" err="1"/>
            <a:t>гугл</a:t>
          </a:r>
          <a:r>
            <a:rPr lang="ru-RU" sz="2300" kern="1200" dirty="0"/>
            <a:t> - таблице </a:t>
          </a:r>
        </a:p>
      </dsp:txBody>
      <dsp:txXfrm>
        <a:off x="5115412" y="3915526"/>
        <a:ext cx="2385831" cy="14571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E75E-C07C-4FC3-9B7B-E46D40338B8B}">
      <dsp:nvSpPr>
        <dsp:cNvPr id="0" name=""/>
        <dsp:cNvSpPr/>
      </dsp:nvSpPr>
      <dsp:spPr>
        <a:xfrm>
          <a:off x="3151822" y="2068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</a:rPr>
            <a:t>Приращение квалификаций</a:t>
          </a:r>
        </a:p>
      </dsp:txBody>
      <dsp:txXfrm>
        <a:off x="3151822" y="2068"/>
        <a:ext cx="3595052" cy="1625984"/>
      </dsp:txXfrm>
    </dsp:sp>
    <dsp:sp modelId="{FBF0335A-170D-421E-A565-CB90963823F7}">
      <dsp:nvSpPr>
        <dsp:cNvPr id="0" name=""/>
        <dsp:cNvSpPr/>
      </dsp:nvSpPr>
      <dsp:spPr>
        <a:xfrm>
          <a:off x="1381124" y="2068"/>
          <a:ext cx="1609725" cy="16259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8B43F-D0CD-41E9-8FA4-E1982E68FE2A}">
      <dsp:nvSpPr>
        <dsp:cNvPr id="0" name=""/>
        <dsp:cNvSpPr/>
      </dsp:nvSpPr>
      <dsp:spPr>
        <a:xfrm>
          <a:off x="1381124" y="1896341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</a:rPr>
            <a:t>График повышения квалификации по направлениям</a:t>
          </a:r>
        </a:p>
      </dsp:txBody>
      <dsp:txXfrm>
        <a:off x="1381124" y="1896341"/>
        <a:ext cx="3595052" cy="1625984"/>
      </dsp:txXfrm>
    </dsp:sp>
    <dsp:sp modelId="{A359B1AF-0AF7-4FFC-A744-1F3B30C340AD}">
      <dsp:nvSpPr>
        <dsp:cNvPr id="0" name=""/>
        <dsp:cNvSpPr/>
      </dsp:nvSpPr>
      <dsp:spPr>
        <a:xfrm>
          <a:off x="5137150" y="1896341"/>
          <a:ext cx="1609725" cy="16259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4EFF-2584-4D7D-8D07-C3FBE2921243}">
      <dsp:nvSpPr>
        <dsp:cNvPr id="0" name=""/>
        <dsp:cNvSpPr/>
      </dsp:nvSpPr>
      <dsp:spPr>
        <a:xfrm>
          <a:off x="3151822" y="3790613"/>
          <a:ext cx="3595052" cy="1625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</a:rPr>
            <a:t>Систематизация  на сайте</a:t>
          </a:r>
        </a:p>
      </dsp:txBody>
      <dsp:txXfrm>
        <a:off x="3151822" y="3790613"/>
        <a:ext cx="3595052" cy="1625984"/>
      </dsp:txXfrm>
    </dsp:sp>
    <dsp:sp modelId="{0932B88B-EF1D-40D7-B92E-8B4380E77866}">
      <dsp:nvSpPr>
        <dsp:cNvPr id="0" name=""/>
        <dsp:cNvSpPr/>
      </dsp:nvSpPr>
      <dsp:spPr>
        <a:xfrm>
          <a:off x="1381124" y="3790613"/>
          <a:ext cx="1609725" cy="16259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6CB8F-09FD-4298-994A-FF26986A30D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63BF-A531-461A-8079-E43EEACAF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8136092-2EDF-47BF-99B1-B87430F95B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7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763BF-A531-461A-8079-E43EEACAFD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6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76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5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8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2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5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Графический объект 65">
            <a:extLst>
              <a:ext uri="{FF2B5EF4-FFF2-40B4-BE49-F238E27FC236}">
                <a16:creationId xmlns:a16="http://schemas.microsoft.com/office/drawing/2014/main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9108222" y="5063275"/>
            <a:ext cx="2636800" cy="1606800"/>
          </a:xfrm>
          <a:prstGeom prst="rect">
            <a:avLst/>
          </a:prstGeom>
        </p:spPr>
      </p:pic>
      <p:pic>
        <p:nvPicPr>
          <p:cNvPr id="67" name="Графический объект 66">
            <a:extLst>
              <a:ext uri="{FF2B5EF4-FFF2-40B4-BE49-F238E27FC236}">
                <a16:creationId xmlns:a16="http://schemas.microsoft.com/office/drawing/2014/main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6213829" y="5063275"/>
            <a:ext cx="2636800" cy="1606800"/>
          </a:xfrm>
          <a:prstGeom prst="rect">
            <a:avLst/>
          </a:prstGeom>
        </p:spPr>
      </p:pic>
      <p:pic>
        <p:nvPicPr>
          <p:cNvPr id="68" name="Графический объект 67">
            <a:extLst>
              <a:ext uri="{FF2B5EF4-FFF2-40B4-BE49-F238E27FC236}">
                <a16:creationId xmlns:a16="http://schemas.microsoft.com/office/drawing/2014/main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3319435" y="5063275"/>
            <a:ext cx="2636800" cy="1606800"/>
          </a:xfrm>
          <a:prstGeom prst="rect">
            <a:avLst/>
          </a:prstGeom>
        </p:spPr>
      </p:pic>
      <p:pic>
        <p:nvPicPr>
          <p:cNvPr id="69" name="Графический объект 68">
            <a:extLst>
              <a:ext uri="{FF2B5EF4-FFF2-40B4-BE49-F238E27FC236}">
                <a16:creationId xmlns:a16="http://schemas.microsoft.com/office/drawing/2014/main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425040" y="5063275"/>
            <a:ext cx="2636800" cy="1606800"/>
          </a:xfrm>
          <a:prstGeom prst="rect">
            <a:avLst/>
          </a:prstGeom>
        </p:spPr>
      </p:pic>
      <p:pic>
        <p:nvPicPr>
          <p:cNvPr id="60" name="Графический объект 59">
            <a:extLst>
              <a:ext uri="{FF2B5EF4-FFF2-40B4-BE49-F238E27FC236}">
                <a16:creationId xmlns:a16="http://schemas.microsoft.com/office/drawing/2014/main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13461" y="1013537"/>
            <a:ext cx="2636800" cy="1606800"/>
          </a:xfrm>
          <a:prstGeom prst="rect">
            <a:avLst/>
          </a:prstGeom>
        </p:spPr>
      </p:pic>
      <p:pic>
        <p:nvPicPr>
          <p:cNvPr id="58" name="Графический объект 57">
            <a:extLst>
              <a:ext uri="{FF2B5EF4-FFF2-40B4-BE49-F238E27FC236}">
                <a16:creationId xmlns:a16="http://schemas.microsoft.com/office/drawing/2014/main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219068" y="1013537"/>
            <a:ext cx="2636800" cy="1606800"/>
          </a:xfrm>
          <a:prstGeom prst="rect">
            <a:avLst/>
          </a:prstGeom>
        </p:spPr>
      </p:pic>
      <p:pic>
        <p:nvPicPr>
          <p:cNvPr id="55" name="Графический объект 54">
            <a:extLst>
              <a:ext uri="{FF2B5EF4-FFF2-40B4-BE49-F238E27FC236}">
                <a16:creationId xmlns:a16="http://schemas.microsoft.com/office/drawing/2014/main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324674" y="1013537"/>
            <a:ext cx="2636800" cy="1606800"/>
          </a:xfrm>
          <a:prstGeom prst="rect">
            <a:avLst/>
          </a:prstGeom>
        </p:spPr>
      </p:pic>
      <p:pic>
        <p:nvPicPr>
          <p:cNvPr id="53" name="Графический объект 52">
            <a:extLst>
              <a:ext uri="{FF2B5EF4-FFF2-40B4-BE49-F238E27FC236}">
                <a16:creationId xmlns:a16="http://schemas.microsoft.com/office/drawing/2014/main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30279" y="1013537"/>
            <a:ext cx="2636800" cy="1606800"/>
          </a:xfrm>
          <a:prstGeom prst="rect">
            <a:avLst/>
          </a:prstGeom>
        </p:spPr>
      </p:pic>
      <p:pic>
        <p:nvPicPr>
          <p:cNvPr id="82" name="Графический объект 81">
            <a:extLst>
              <a:ext uri="{FF2B5EF4-FFF2-40B4-BE49-F238E27FC236}">
                <a16:creationId xmlns:a16="http://schemas.microsoft.com/office/drawing/2014/main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840" y="2490832"/>
            <a:ext cx="10059932" cy="2750058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706368" y="2822947"/>
            <a:ext cx="4779264" cy="2016252"/>
          </a:xfrm>
          <a:prstGeom prst="rect">
            <a:avLst/>
          </a:prstGeom>
        </p:spPr>
      </p:pic>
      <p:pic>
        <p:nvPicPr>
          <p:cNvPr id="56" name="Графический объект 55">
            <a:extLst>
              <a:ext uri="{FF2B5EF4-FFF2-40B4-BE49-F238E27FC236}">
                <a16:creationId xmlns:a16="http://schemas.microsoft.com/office/drawing/2014/main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948800" y="2930702"/>
            <a:ext cx="4294400" cy="1811700"/>
          </a:xfrm>
          <a:prstGeom prst="rect">
            <a:avLst/>
          </a:prstGeom>
        </p:spPr>
      </p:pic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441738" y="188759"/>
            <a:ext cx="11308524" cy="658368"/>
          </a:xfrm>
          <a:prstGeom prst="rect">
            <a:avLst/>
          </a:prstGeom>
        </p:spPr>
      </p:pic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89963" y="188759"/>
            <a:ext cx="67579" cy="665226"/>
          </a:xfrm>
          <a:prstGeom prst="rect">
            <a:avLst/>
          </a:prstGeom>
        </p:spPr>
      </p:pic>
      <p:pic>
        <p:nvPicPr>
          <p:cNvPr id="70" name="Графический объект 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49863" y="1566976"/>
            <a:ext cx="2617216" cy="9518"/>
          </a:xfrm>
          <a:prstGeom prst="rect">
            <a:avLst/>
          </a:prstGeom>
        </p:spPr>
      </p:pic>
      <p:pic>
        <p:nvPicPr>
          <p:cNvPr id="72" name="Графический объект 71">
            <a:extLst>
              <a:ext uri="{FF2B5EF4-FFF2-40B4-BE49-F238E27FC236}">
                <a16:creationId xmlns:a16="http://schemas.microsoft.com/office/drawing/2014/main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347929" y="1566976"/>
            <a:ext cx="2617216" cy="9518"/>
          </a:xfrm>
          <a:prstGeom prst="rect">
            <a:avLst/>
          </a:prstGeom>
        </p:spPr>
      </p:pic>
      <p:pic>
        <p:nvPicPr>
          <p:cNvPr id="73" name="Графический объект 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237867" y="1566976"/>
            <a:ext cx="2617216" cy="9518"/>
          </a:xfrm>
          <a:prstGeom prst="rect">
            <a:avLst/>
          </a:prstGeom>
        </p:spPr>
      </p:pic>
      <p:pic>
        <p:nvPicPr>
          <p:cNvPr id="74" name="Графический объект 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127806" y="1566976"/>
            <a:ext cx="2617216" cy="9518"/>
          </a:xfrm>
          <a:prstGeom prst="rect">
            <a:avLst/>
          </a:prstGeom>
        </p:spPr>
      </p:pic>
      <p:pic>
        <p:nvPicPr>
          <p:cNvPr id="76" name="Графический объект 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61319" y="6107341"/>
            <a:ext cx="2617216" cy="9518"/>
          </a:xfrm>
          <a:prstGeom prst="rect">
            <a:avLst/>
          </a:prstGeom>
        </p:spPr>
      </p:pic>
      <p:pic>
        <p:nvPicPr>
          <p:cNvPr id="77" name="Графический объект 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350148" y="6107341"/>
            <a:ext cx="2617216" cy="9518"/>
          </a:xfrm>
          <a:prstGeom prst="rect">
            <a:avLst/>
          </a:prstGeom>
        </p:spPr>
      </p:pic>
      <p:pic>
        <p:nvPicPr>
          <p:cNvPr id="78" name="Графический объект 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238976" y="6107341"/>
            <a:ext cx="2617216" cy="9518"/>
          </a:xfrm>
          <a:prstGeom prst="rect">
            <a:avLst/>
          </a:prstGeom>
        </p:spPr>
      </p:pic>
      <p:pic>
        <p:nvPicPr>
          <p:cNvPr id="79" name="Графический объект 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127806" y="6107341"/>
            <a:ext cx="2617216" cy="9518"/>
          </a:xfrm>
          <a:prstGeom prst="rect">
            <a:avLst/>
          </a:prstGeom>
        </p:spPr>
      </p:pic>
      <p:sp>
        <p:nvSpPr>
          <p:cNvPr id="83" name="Заголовок 82">
            <a:extLst>
              <a:ext uri="{FF2B5EF4-FFF2-40B4-BE49-F238E27FC236}">
                <a16:creationId xmlns:a16="http://schemas.microsoft.com/office/drawing/2014/main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3390" y="208720"/>
            <a:ext cx="9229810" cy="667094"/>
          </a:xfrm>
        </p:spPr>
        <p:txBody>
          <a:bodyPr lIns="0" tIns="0" rIns="0" bIns="0" rtlCol="0">
            <a:noAutofit/>
          </a:bodyPr>
          <a:lstStyle>
            <a:lvl1pPr>
              <a:defRPr sz="4125" b="1">
                <a:solidFill>
                  <a:srgbClr val="105A46"/>
                </a:solidFill>
              </a:defRPr>
            </a:lvl1pPr>
          </a:lstStyle>
          <a:p>
            <a:pPr rtl="0"/>
            <a:r>
              <a:rPr lang="ru-RU" noProof="0" dirty="0"/>
              <a:t>ЭКОНОМИТЬ ДЕНГИ</a:t>
            </a:r>
          </a:p>
        </p:txBody>
      </p:sp>
      <p:sp>
        <p:nvSpPr>
          <p:cNvPr id="86" name="Текст 85">
            <a:extLst>
              <a:ext uri="{FF2B5EF4-FFF2-40B4-BE49-F238E27FC236}">
                <a16:creationId xmlns:a16="http://schemas.microsoft.com/office/drawing/2014/main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705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7" name="Текст 85">
            <a:extLst>
              <a:ext uri="{FF2B5EF4-FFF2-40B4-BE49-F238E27FC236}">
                <a16:creationId xmlns:a16="http://schemas.microsoft.com/office/drawing/2014/main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3645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8" name="Текст 85">
            <a:extLst>
              <a:ext uri="{FF2B5EF4-FFF2-40B4-BE49-F238E27FC236}">
                <a16:creationId xmlns:a16="http://schemas.microsoft.com/office/drawing/2014/main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8352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9" name="Текст 85">
            <a:extLst>
              <a:ext uri="{FF2B5EF4-FFF2-40B4-BE49-F238E27FC236}">
                <a16:creationId xmlns:a16="http://schemas.microsoft.com/office/drawing/2014/main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0999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0" name="Текст 85">
            <a:extLst>
              <a:ext uri="{FF2B5EF4-FFF2-40B4-BE49-F238E27FC236}">
                <a16:creationId xmlns:a16="http://schemas.microsoft.com/office/drawing/2014/main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705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1" name="Текст 85">
            <a:extLst>
              <a:ext uri="{FF2B5EF4-FFF2-40B4-BE49-F238E27FC236}">
                <a16:creationId xmlns:a16="http://schemas.microsoft.com/office/drawing/2014/main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3645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2" name="Текст 85">
            <a:extLst>
              <a:ext uri="{FF2B5EF4-FFF2-40B4-BE49-F238E27FC236}">
                <a16:creationId xmlns:a16="http://schemas.microsoft.com/office/drawing/2014/main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8352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3" name="Текст 85">
            <a:extLst>
              <a:ext uri="{FF2B5EF4-FFF2-40B4-BE49-F238E27FC236}">
                <a16:creationId xmlns:a16="http://schemas.microsoft.com/office/drawing/2014/main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0999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4" name="Текст 85">
            <a:extLst>
              <a:ext uri="{FF2B5EF4-FFF2-40B4-BE49-F238E27FC236}">
                <a16:creationId xmlns:a16="http://schemas.microsoft.com/office/drawing/2014/main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730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ПРОДУКТЫ</a:t>
            </a:r>
          </a:p>
        </p:txBody>
      </p:sp>
      <p:sp>
        <p:nvSpPr>
          <p:cNvPr id="95" name="Текст 85">
            <a:extLst>
              <a:ext uri="{FF2B5EF4-FFF2-40B4-BE49-F238E27FC236}">
                <a16:creationId xmlns:a16="http://schemas.microsoft.com/office/drawing/2014/main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9669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ЗДОРОВЬЕ</a:t>
            </a:r>
          </a:p>
        </p:txBody>
      </p:sp>
      <p:sp>
        <p:nvSpPr>
          <p:cNvPr id="96" name="Текст 85">
            <a:extLst>
              <a:ext uri="{FF2B5EF4-FFF2-40B4-BE49-F238E27FC236}">
                <a16:creationId xmlns:a16="http://schemas.microsoft.com/office/drawing/2014/main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377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АВТОМОБИЛЬ</a:t>
            </a:r>
          </a:p>
        </p:txBody>
      </p:sp>
      <p:sp>
        <p:nvSpPr>
          <p:cNvPr id="97" name="Текст 85">
            <a:extLst>
              <a:ext uri="{FF2B5EF4-FFF2-40B4-BE49-F238E27FC236}">
                <a16:creationId xmlns:a16="http://schemas.microsoft.com/office/drawing/2014/main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7024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ДОМ</a:t>
            </a:r>
          </a:p>
        </p:txBody>
      </p:sp>
      <p:sp>
        <p:nvSpPr>
          <p:cNvPr id="98" name="Текст 85">
            <a:extLst>
              <a:ext uri="{FF2B5EF4-FFF2-40B4-BE49-F238E27FC236}">
                <a16:creationId xmlns:a16="http://schemas.microsoft.com/office/drawing/2014/main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731" y="5798950"/>
            <a:ext cx="2626569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99" name="Текст 85">
            <a:extLst>
              <a:ext uri="{FF2B5EF4-FFF2-40B4-BE49-F238E27FC236}">
                <a16:creationId xmlns:a16="http://schemas.microsoft.com/office/drawing/2014/main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9669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ПОКУПКИ</a:t>
            </a:r>
          </a:p>
        </p:txBody>
      </p:sp>
      <p:sp>
        <p:nvSpPr>
          <p:cNvPr id="100" name="Текст 85">
            <a:extLst>
              <a:ext uri="{FF2B5EF4-FFF2-40B4-BE49-F238E27FC236}">
                <a16:creationId xmlns:a16="http://schemas.microsoft.com/office/drawing/2014/main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3744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КРЕДИТНЫЕ СРЕДСТВА</a:t>
            </a:r>
          </a:p>
        </p:txBody>
      </p:sp>
      <p:sp>
        <p:nvSpPr>
          <p:cNvPr id="101" name="Текст 85">
            <a:extLst>
              <a:ext uri="{FF2B5EF4-FFF2-40B4-BE49-F238E27FC236}">
                <a16:creationId xmlns:a16="http://schemas.microsoft.com/office/drawing/2014/main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5984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НАЛОГИ</a:t>
            </a:r>
          </a:p>
        </p:txBody>
      </p:sp>
      <p:sp>
        <p:nvSpPr>
          <p:cNvPr id="107" name="Текст 85">
            <a:extLst>
              <a:ext uri="{FF2B5EF4-FFF2-40B4-BE49-F238E27FC236}">
                <a16:creationId xmlns:a16="http://schemas.microsoft.com/office/drawing/2014/main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5658" y="3946874"/>
            <a:ext cx="2820688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8" name="Текст 85">
            <a:extLst>
              <a:ext uri="{FF2B5EF4-FFF2-40B4-BE49-F238E27FC236}">
                <a16:creationId xmlns:a16="http://schemas.microsoft.com/office/drawing/2014/main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5923" y="3722798"/>
            <a:ext cx="3280158" cy="22429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rgbClr val="105A46"/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ВАШИ СБЕРЕЖЕНИЯ</a:t>
            </a:r>
          </a:p>
        </p:txBody>
      </p:sp>
      <p:sp>
        <p:nvSpPr>
          <p:cNvPr id="110" name="Рисунок 109">
            <a:extLst>
              <a:ext uri="{FF2B5EF4-FFF2-40B4-BE49-F238E27FC236}">
                <a16:creationId xmlns:a16="http://schemas.microsoft.com/office/drawing/2014/main" id="{06083CEF-ECD1-4365-AB24-1D824EFEB0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36396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1" name="Рисунок 109">
            <a:extLst>
              <a:ext uri="{FF2B5EF4-FFF2-40B4-BE49-F238E27FC236}">
                <a16:creationId xmlns:a16="http://schemas.microsoft.com/office/drawing/2014/main" id="{85018C4A-F08C-4F16-B90A-46776FF3E4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13030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2" name="Рисунок 109">
            <a:extLst>
              <a:ext uri="{FF2B5EF4-FFF2-40B4-BE49-F238E27FC236}">
                <a16:creationId xmlns:a16="http://schemas.microsoft.com/office/drawing/2014/main" id="{B84B31EE-1F0D-4395-95C9-C9868F843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89665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3" name="Рисунок 109">
            <a:extLst>
              <a:ext uri="{FF2B5EF4-FFF2-40B4-BE49-F238E27FC236}">
                <a16:creationId xmlns:a16="http://schemas.microsoft.com/office/drawing/2014/main" id="{2DB88BB7-5150-4EFE-B70B-25624E35773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66300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4" name="Рисунок 109">
            <a:extLst>
              <a:ext uri="{FF2B5EF4-FFF2-40B4-BE49-F238E27FC236}">
                <a16:creationId xmlns:a16="http://schemas.microsoft.com/office/drawing/2014/main" id="{9E569632-68D6-4361-A151-463135D4D90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36396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5" name="Рисунок 109">
            <a:extLst>
              <a:ext uri="{FF2B5EF4-FFF2-40B4-BE49-F238E27FC236}">
                <a16:creationId xmlns:a16="http://schemas.microsoft.com/office/drawing/2014/main" id="{134D31B6-DB70-45DB-8B41-2452E78771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013030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6" name="Рисунок 109">
            <a:extLst>
              <a:ext uri="{FF2B5EF4-FFF2-40B4-BE49-F238E27FC236}">
                <a16:creationId xmlns:a16="http://schemas.microsoft.com/office/drawing/2014/main" id="{1876A071-8A78-485C-B7B6-BE2DA1B6BC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9665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7" name="Рисунок 109">
            <a:extLst>
              <a:ext uri="{FF2B5EF4-FFF2-40B4-BE49-F238E27FC236}">
                <a16:creationId xmlns:a16="http://schemas.microsoft.com/office/drawing/2014/main" id="{DDE92D22-D301-4319-9160-33D66BFE43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66300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4" name="Текст 85">
            <a:extLst>
              <a:ext uri="{FF2B5EF4-FFF2-40B4-BE49-F238E27FC236}">
                <a16:creationId xmlns:a16="http://schemas.microsoft.com/office/drawing/2014/main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1029098" y="-145783"/>
            <a:ext cx="610487" cy="1327451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lang="en-US" sz="1725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 dirty="0"/>
              <a:t>КАК</a:t>
            </a:r>
            <a:br>
              <a:rPr lang="ru-RU" noProof="0" dirty="0"/>
            </a:br>
            <a:r>
              <a:rPr lang="ru-RU" noProof="0" dirty="0"/>
              <a:t> </a:t>
            </a:r>
          </a:p>
        </p:txBody>
      </p:sp>
      <p:sp>
        <p:nvSpPr>
          <p:cNvPr id="125" name="Рисунок 109">
            <a:extLst>
              <a:ext uri="{FF2B5EF4-FFF2-40B4-BE49-F238E27FC236}">
                <a16:creationId xmlns:a16="http://schemas.microsoft.com/office/drawing/2014/main" id="{508071EB-230E-46A4-80EF-3A63549DF0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414435" y="3103538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390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0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5C0F-C1CA-4F64-B3F9-3019405C92A0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40BAE-4801-48DE-922A-92B93EA51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6" y="3640192"/>
            <a:ext cx="5518199" cy="3217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578" y="201009"/>
            <a:ext cx="9522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Министерство образования и науки Алтайского края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краевое государственное бюджетное профессиональное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Яровской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Arial Narrow" panose="020B0606020202030204" pitchFamily="34" charset="0"/>
              </a:rPr>
              <a:t>политехнический техникум»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474" y="5962477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Яровое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8193" y="2242442"/>
            <a:ext cx="8882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условий для успешной аттестации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педагогических работников на квалификационные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категории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B49A7-E5BC-4A70-8DE9-BCFBF9923EDC}"/>
              </a:ext>
            </a:extLst>
          </p:cNvPr>
          <p:cNvSpPr txBox="1"/>
          <p:nvPr/>
        </p:nvSpPr>
        <p:spPr>
          <a:xfrm>
            <a:off x="8483307" y="5949105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Якунина Елена Николаевна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директора по УМР</a:t>
            </a:r>
          </a:p>
        </p:txBody>
      </p:sp>
    </p:spTree>
    <p:extLst>
      <p:ext uri="{BB962C8B-B14F-4D97-AF65-F5344CB8AC3E}">
        <p14:creationId xmlns:p14="http://schemas.microsoft.com/office/powerpoint/2010/main" val="58364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0288B8-C169-483A-A961-FBF84494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04"/>
            <a:ext cx="2743438" cy="1603387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D2D2476-197A-4E95-A966-E4B68EC7B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322760"/>
              </p:ext>
            </p:extLst>
          </p:nvPr>
        </p:nvGraphicFramePr>
        <p:xfrm>
          <a:off x="1736578" y="9306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0B1B1-26A5-4DAF-98AF-C86E4A099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8450" y="4219575"/>
            <a:ext cx="1733550" cy="26384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7370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8985034-C242-46CA-9F09-4ABD6A1AA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30125"/>
              </p:ext>
            </p:extLst>
          </p:nvPr>
        </p:nvGraphicFramePr>
        <p:xfrm>
          <a:off x="681501" y="9728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88DAC-F668-450E-B167-CBFFF9D3E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6" y="0"/>
            <a:ext cx="2743438" cy="16033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6DF9FD-D4CA-4182-92B0-196908067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586" y="3682217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8985034-C242-46CA-9F09-4ABD6A1AA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83334"/>
              </p:ext>
            </p:extLst>
          </p:nvPr>
        </p:nvGraphicFramePr>
        <p:xfrm>
          <a:off x="1694375" y="9728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88DAC-F668-450E-B167-CBFFF9D3E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6" y="30351"/>
            <a:ext cx="2743438" cy="16033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FBE527-011F-43BB-A4BF-BE49CA459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2243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ADDBD-A96D-453B-A4C2-059FC6C6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" y="37474"/>
            <a:ext cx="2743438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834428-57D4-4363-AD57-9CED72868A42}"/>
              </a:ext>
            </a:extLst>
          </p:cNvPr>
          <p:cNvSpPr txBox="1"/>
          <p:nvPr/>
        </p:nvSpPr>
        <p:spPr>
          <a:xfrm>
            <a:off x="4070973" y="239004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ru-RU" sz="3600" b="1" dirty="0">
                <a:solidFill>
                  <a:srgbClr val="F07F09"/>
                </a:solidFill>
                <a:latin typeface="Arial Narrow" panose="020B0606020202030204" pitchFamily="34" charset="0"/>
              </a:rPr>
              <a:t>Результаты работы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B032133-9A7B-4A68-B0B3-637F28930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5416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8D8576-EE74-48D9-953F-1C3640AF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975" y="5019675"/>
            <a:ext cx="2486025" cy="18383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1642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D645D-CFBC-4844-A51D-245F77268C55}"/>
              </a:ext>
            </a:extLst>
          </p:cNvPr>
          <p:cNvSpPr txBox="1"/>
          <p:nvPr/>
        </p:nvSpPr>
        <p:spPr>
          <a:xfrm>
            <a:off x="4070973" y="239004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ru-RU" sz="3600" b="1" dirty="0">
                <a:solidFill>
                  <a:srgbClr val="F07F09"/>
                </a:solidFill>
                <a:latin typeface="Arial Narrow" panose="020B0606020202030204" pitchFamily="34" charset="0"/>
              </a:rPr>
              <a:t>Результаты работы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08A33C7-AD0D-4F7F-9DB8-1B40AD235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334787"/>
              </p:ext>
            </p:extLst>
          </p:nvPr>
        </p:nvGraphicFramePr>
        <p:xfrm>
          <a:off x="566057" y="894319"/>
          <a:ext cx="9434286" cy="572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7EC26-6976-49BB-83A6-F3289DEC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43438" cy="16033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DC118C-BA61-4B01-84B3-BD192A14D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5210175"/>
            <a:ext cx="2781300" cy="16478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8161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7EC26-6976-49BB-83A6-F3289DEC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438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D645D-CFBC-4844-A51D-245F77268C55}"/>
              </a:ext>
            </a:extLst>
          </p:cNvPr>
          <p:cNvSpPr txBox="1"/>
          <p:nvPr/>
        </p:nvSpPr>
        <p:spPr>
          <a:xfrm>
            <a:off x="4070973" y="239004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ru-RU" sz="3600" b="1" dirty="0">
                <a:solidFill>
                  <a:srgbClr val="F07F09"/>
                </a:solidFill>
                <a:latin typeface="Arial Narrow" panose="020B0606020202030204" pitchFamily="34" charset="0"/>
              </a:rPr>
              <a:t>Результаты работы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08A33C7-AD0D-4F7F-9DB8-1B40AD235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189033"/>
              </p:ext>
            </p:extLst>
          </p:nvPr>
        </p:nvGraphicFramePr>
        <p:xfrm>
          <a:off x="566057" y="894319"/>
          <a:ext cx="5646057" cy="572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7238F45-2962-4F16-8C28-E2C27DDD5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34096"/>
              </p:ext>
            </p:extLst>
          </p:nvPr>
        </p:nvGraphicFramePr>
        <p:xfrm>
          <a:off x="6096000" y="903303"/>
          <a:ext cx="5646057" cy="572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631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4D975-FCA7-48C9-8C80-BC9B83EC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82" y="5080000"/>
            <a:ext cx="2372518" cy="177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1A2020-4708-41EC-BC7D-867EAE66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0"/>
            <a:ext cx="5239658" cy="39266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9FC70-D3C6-4355-97AC-734420E5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3" y="0"/>
            <a:ext cx="3228463" cy="1886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1369F2-E63A-4F57-A664-72690084EC0F}"/>
              </a:ext>
            </a:extLst>
          </p:cNvPr>
          <p:cNvSpPr txBox="1"/>
          <p:nvPr/>
        </p:nvSpPr>
        <p:spPr>
          <a:xfrm>
            <a:off x="275771" y="2860457"/>
            <a:ext cx="10101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Для успешной аттестации необходимы реальные основания за весь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межаттестационный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период</a:t>
            </a:r>
          </a:p>
          <a:p>
            <a:pPr marL="342900" indent="-342900"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Аттестуемым необходимо </a:t>
            </a:r>
            <a:r>
              <a:rPr lang="ru-RU" sz="2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регулярно и постоянно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систематизировать результаты своей деятельности с учетом установленных требований </a:t>
            </a:r>
          </a:p>
          <a:p>
            <a:pPr marL="342900" indent="-342900">
              <a:buAutoNum type="arabicParenR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настоящее время созданы все условия для саморазвития и поэтапного повышения своей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27048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4" y="4262327"/>
            <a:ext cx="3100386" cy="23234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52" y="2035898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Нормативные документы, регламентирующие проведение аттестации педагогических работников краевых государственных, муниципальных и частных организаций, осуществляющих образовательную деятельность, на квалификационные категории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Формы приложения к заявлению на аттестацию на квалификационные категории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0BB9FF-D8D0-4794-9F11-778EA5E7A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8694" y="625113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ru-RU" sz="3600" b="1" dirty="0" smtClean="0">
                <a:solidFill>
                  <a:srgbClr val="F07F09"/>
                </a:solidFill>
                <a:latin typeface="Arial Narrow" panose="020B0606020202030204" pitchFamily="34" charset="0"/>
              </a:rPr>
              <a:t>Используемые источники</a:t>
            </a:r>
            <a:endParaRPr lang="ru-RU" sz="3600" b="1" dirty="0">
              <a:solidFill>
                <a:srgbClr val="F07F0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4" y="3316"/>
            <a:ext cx="323116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1" y="4553799"/>
            <a:ext cx="3951460" cy="2304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578" y="201009"/>
            <a:ext cx="9522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Министерство образования и науки Алтайского края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краевое государственное бюджетное профессиональное образовательное учреждение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Яровской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политехнический техникум»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474" y="5962477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Яровое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9A26-19F4-47A7-8C19-132A01B4D839}"/>
              </a:ext>
            </a:extLst>
          </p:cNvPr>
          <p:cNvSpPr txBox="1"/>
          <p:nvPr/>
        </p:nvSpPr>
        <p:spPr>
          <a:xfrm>
            <a:off x="8483307" y="5949105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Якунина Елена Николаевна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директора по УМР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04D5A6-1388-4185-B5ED-B8CC138B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1362944"/>
            <a:ext cx="6029693" cy="45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A7A8-ABF8-4130-B205-B5514548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7078"/>
            <a:ext cx="10584873" cy="667094"/>
          </a:xfrm>
        </p:spPr>
        <p:txBody>
          <a:bodyPr rtlCol="0"/>
          <a:lstStyle/>
          <a:p>
            <a:pPr algn="ctr" rtl="0"/>
            <a:r>
              <a:rPr lang="ru-RU" sz="2800" dirty="0"/>
              <a:t>         Причины возникновения и ожидаемые результаты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597327B-DAD4-457A-BEF9-25D63F8C2B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731" y="1457280"/>
            <a:ext cx="2523142" cy="430288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Возрастающие требования  к результатам деятельности </a:t>
            </a:r>
            <a:r>
              <a:rPr lang="ru-RU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аттестующихся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0A3BB328-E1AE-49F3-959D-D86A5BB2A8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+mn-lt"/>
              </a:rPr>
              <a:t>Сложности при оформлении приложения к заявлению на аттестацию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265D20-C5E0-4D0E-B22B-6E3BFDF993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Пассивность части педагогического коллектива техникума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12DC2AE-5044-4A23-A165-0742BC31E3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023" y="1401815"/>
            <a:ext cx="2636800" cy="585741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Негативное отношение педагогов   к новшествам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FBC7ACE-41BF-4DD1-82FB-60DBD927CE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</a:rPr>
              <a:t>Повышение ответственности аттестуемых за результаты процедуры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964837D-B749-47C0-8859-B608F056C1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19669" y="5954950"/>
            <a:ext cx="2636800" cy="312000"/>
          </a:xfrm>
        </p:spPr>
        <p:txBody>
          <a:bodyPr rtlCol="0"/>
          <a:lstStyle/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Наличие реальных оснований для аттестации у всех педагогов</a:t>
            </a:r>
          </a:p>
          <a:p>
            <a:pPr rtl="0"/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1311BD64-F862-4C85-8A6B-37D094B46E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lvl="0">
              <a:buClr>
                <a:srgbClr val="FFCA08"/>
              </a:buClr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Повышение    активности педагогов  </a:t>
            </a:r>
            <a:endParaRPr lang="ru-RU" sz="2000" dirty="0">
              <a:solidFill>
                <a:srgbClr val="9C6A6A">
                  <a:lumMod val="75000"/>
                </a:srgbClr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F49BD41-5F0B-49E8-AF7C-6FE6299E9C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80537" y="5855677"/>
            <a:ext cx="2140008" cy="45719"/>
          </a:xfrm>
        </p:spPr>
        <p:txBody>
          <a:bodyPr rtlCol="0"/>
          <a:lstStyle/>
          <a:p>
            <a:pPr rtl="0"/>
            <a:r>
              <a:rPr lang="ru-RU" sz="2000" dirty="0">
                <a:solidFill>
                  <a:srgbClr val="002060"/>
                </a:solidFill>
                <a:latin typeface="+mn-lt"/>
              </a:rPr>
              <a:t>Создание условий для понимания причин нововведений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F7E1B58-5238-46CA-84EF-D6F53C63A0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54772" y="3525095"/>
            <a:ext cx="2632809" cy="636328"/>
          </a:xfrm>
        </p:spPr>
        <p:txBody>
          <a:bodyPr rtlCol="0"/>
          <a:lstStyle/>
          <a:p>
            <a:pPr rtl="0"/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АТТЕСТАЦИЯ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36" y="146242"/>
            <a:ext cx="514349" cy="5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1305704"/>
              </p:ext>
            </p:extLst>
          </p:nvPr>
        </p:nvGraphicFramePr>
        <p:xfrm>
          <a:off x="235527" y="1979684"/>
          <a:ext cx="109589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527" y="2147609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000" b="1" dirty="0">
                <a:solidFill>
                  <a:srgbClr val="E64823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2" name="Овал 1"/>
          <p:cNvSpPr/>
          <p:nvPr/>
        </p:nvSpPr>
        <p:spPr>
          <a:xfrm>
            <a:off x="2410691" y="582548"/>
            <a:ext cx="7536873" cy="1929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391" y="1000926"/>
            <a:ext cx="743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ЦЕЛЬ: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Создание условий для успешной аттестации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педагогических работников на квалификационные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категории, рост уровня квалификации педагогов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32" y="5070763"/>
            <a:ext cx="1411432" cy="14114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73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168873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2351015"/>
              </p:ext>
            </p:extLst>
          </p:nvPr>
        </p:nvGraphicFramePr>
        <p:xfrm>
          <a:off x="401781" y="1439333"/>
          <a:ext cx="104601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0BB9FF-D8D0-4794-9F11-778EA5E7AAE6}"/>
              </a:ext>
            </a:extLst>
          </p:cNvPr>
          <p:cNvSpPr txBox="1"/>
          <p:nvPr/>
        </p:nvSpPr>
        <p:spPr>
          <a:xfrm>
            <a:off x="2662731" y="239004"/>
            <a:ext cx="6792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ru-RU" sz="3600" b="1" dirty="0">
                <a:solidFill>
                  <a:srgbClr val="F07F09"/>
                </a:solidFill>
                <a:latin typeface="Arial Narrow" panose="020B0606020202030204" pitchFamily="34" charset="0"/>
              </a:rPr>
              <a:t>Требования к квалификационным </a:t>
            </a:r>
          </a:p>
          <a:p>
            <a:pPr algn="ctr" defTabSz="914400">
              <a:defRPr/>
            </a:pPr>
            <a:r>
              <a:rPr lang="ru-RU" sz="3600" b="1" dirty="0">
                <a:solidFill>
                  <a:srgbClr val="F07F09"/>
                </a:solidFill>
                <a:latin typeface="Arial Narrow" panose="020B0606020202030204" pitchFamily="34" charset="0"/>
              </a:rPr>
              <a:t>категориям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5521" y="4599709"/>
            <a:ext cx="3196893" cy="22582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836" y="2991997"/>
            <a:ext cx="2313338" cy="23133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420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39B60-CBC2-4485-8B35-D4C300AC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2" y="108717"/>
            <a:ext cx="2521837" cy="14737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E69DCA-C7E7-45EE-91C2-32F85351F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03" y="4839286"/>
            <a:ext cx="2809377" cy="2018714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A82AAA6-CD02-4142-83F8-D0757F139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47390"/>
              </p:ext>
            </p:extLst>
          </p:nvPr>
        </p:nvGraphicFramePr>
        <p:xfrm>
          <a:off x="1609969" y="10994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60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39B60-CBC2-4485-8B35-D4C300AC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2" y="108717"/>
            <a:ext cx="2521837" cy="1473732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A82AAA6-CD02-4142-83F8-D0757F139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190016"/>
              </p:ext>
            </p:extLst>
          </p:nvPr>
        </p:nvGraphicFramePr>
        <p:xfrm>
          <a:off x="1609969" y="10994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671CA6-8F5B-4E6A-B3F2-7897E161C9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5025" y="4834581"/>
            <a:ext cx="2466975" cy="1847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6944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39B60-CBC2-4485-8B35-D4C300AC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2" y="108717"/>
            <a:ext cx="2521837" cy="1473732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A82AAA6-CD02-4142-83F8-D0757F139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86899"/>
              </p:ext>
            </p:extLst>
          </p:nvPr>
        </p:nvGraphicFramePr>
        <p:xfrm>
          <a:off x="1609969" y="10994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117A9A-E8BC-42F2-80BB-4980975D9A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92" y="4813367"/>
            <a:ext cx="1812908" cy="204463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9693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B72FF6-B467-41DD-9D3E-EF72B3E2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4" y="0"/>
            <a:ext cx="2744266" cy="1603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39B60-CBC2-4485-8B35-D4C300A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4" y="-1"/>
            <a:ext cx="2744266" cy="1603717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A82AAA6-CD02-4142-83F8-D0757F139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306865"/>
              </p:ext>
            </p:extLst>
          </p:nvPr>
        </p:nvGraphicFramePr>
        <p:xfrm>
          <a:off x="2032000" y="12637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B40F0-D1D9-44BF-9DB0-DDFAA2D60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47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FF50E-16E5-472A-B150-F42B9069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438" cy="1603387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BC3C2FC-8B96-473B-BBD6-8566254A4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070463"/>
              </p:ext>
            </p:extLst>
          </p:nvPr>
        </p:nvGraphicFramePr>
        <p:xfrm>
          <a:off x="93472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571994-E663-45EA-97C2-CF13EECDE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6192" y="5078436"/>
            <a:ext cx="2375808" cy="17795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65621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1724</TotalTime>
  <Words>597</Words>
  <Application>Microsoft Office PowerPoint</Application>
  <PresentationFormat>Широкоэкранный</PresentationFormat>
  <Paragraphs>128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         Причины возникновения и 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105</cp:revision>
  <dcterms:created xsi:type="dcterms:W3CDTF">2023-04-12T04:49:24Z</dcterms:created>
  <dcterms:modified xsi:type="dcterms:W3CDTF">2023-04-26T03:20:53Z</dcterms:modified>
</cp:coreProperties>
</file>