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ail.google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12511" cy="1143000"/>
          </a:xfrm>
        </p:spPr>
        <p:txBody>
          <a:bodyPr/>
          <a:lstStyle/>
          <a:p>
            <a:r>
              <a:rPr lang="ru-RU" sz="6600" dirty="0">
                <a:effectLst/>
              </a:rPr>
              <a:t>Форма</a:t>
            </a:r>
            <a:r>
              <a:rPr lang="ru-RU" sz="6600" b="0" dirty="0">
                <a:effectLst/>
              </a:rPr>
              <a:t> </a:t>
            </a:r>
            <a:r>
              <a:rPr lang="en-US" sz="6600" dirty="0">
                <a:effectLst/>
              </a:rPr>
              <a:t>Google</a:t>
            </a:r>
            <a:endParaRPr lang="ru-RU" sz="6600" dirty="0"/>
          </a:p>
        </p:txBody>
      </p:sp>
      <p:pic>
        <p:nvPicPr>
          <p:cNvPr id="1026" name="Picture 2" descr="https://im0-tub-ru.yandex.net/i?id=2269fabd846d6f5ebad65f04141dc6a6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511720" cy="1774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1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416" t="13948" r="17808" b="7236"/>
          <a:stretch/>
        </p:blipFill>
        <p:spPr bwMode="auto">
          <a:xfrm>
            <a:off x="611560" y="332656"/>
            <a:ext cx="777686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790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296" t="13505" r="18680" b="9450"/>
          <a:stretch/>
        </p:blipFill>
        <p:spPr bwMode="auto">
          <a:xfrm>
            <a:off x="539552" y="476672"/>
            <a:ext cx="7992888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6872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299" t="12619" r="21918" b="7030"/>
          <a:stretch/>
        </p:blipFill>
        <p:spPr bwMode="auto">
          <a:xfrm>
            <a:off x="467544" y="476672"/>
            <a:ext cx="799288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778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b="13968"/>
          <a:stretch/>
        </p:blipFill>
        <p:spPr>
          <a:xfrm>
            <a:off x="683568" y="620688"/>
            <a:ext cx="7992888" cy="49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7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1143000"/>
          </a:xfrm>
        </p:spPr>
        <p:txBody>
          <a:bodyPr/>
          <a:lstStyle/>
          <a:p>
            <a:pPr algn="l"/>
            <a:r>
              <a:rPr lang="ru-RU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С </a:t>
            </a:r>
            <a:r>
              <a:rPr lang="ru-RU" sz="2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помощью формы можно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проводить: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различные опросы,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викторины</a:t>
            </a:r>
            <a:r>
              <a:rPr lang="ru-RU" sz="2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создавать </a:t>
            </a:r>
            <a:r>
              <a:rPr lang="ru-RU" sz="2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анкеты,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тесты</a:t>
            </a:r>
            <a:r>
              <a:rPr lang="ru-RU" sz="2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Для создания форм необходимо иметь почтовый ящик на </a:t>
            </a:r>
            <a:r>
              <a:rPr lang="ru-RU" sz="28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gmail</a:t>
            </a:r>
            <a:r>
              <a:rPr lang="ru-RU" sz="2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, если его нет, то необходимо пройти по ссылке и зарегистрироваться: </a:t>
            </a:r>
            <a:r>
              <a:rPr lang="ru-RU" sz="2800" u="sng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hlinkClick r:id="rId2"/>
              </a:rPr>
              <a:t>http://mail.google.com</a:t>
            </a:r>
            <a:endParaRPr lang="ru-RU" sz="2800" dirty="0"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мк3001\Image 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0"/>
          <a:stretch/>
        </p:blipFill>
        <p:spPr bwMode="auto">
          <a:xfrm>
            <a:off x="683568" y="620688"/>
            <a:ext cx="7848872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786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4233" r="23995" b="8288"/>
          <a:stretch/>
        </p:blipFill>
        <p:spPr>
          <a:xfrm>
            <a:off x="899592" y="768096"/>
            <a:ext cx="7416824" cy="5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8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content.fhen2-1.fna.fbcdn.net/v/t31.0-8/18402167_1909948259289550_497687769706429521_o.png?oh=2dd00ab7ee7b7eff9b000347c7017538&amp;oe=5B26C4B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61" b="5040"/>
          <a:stretch/>
        </p:blipFill>
        <p:spPr bwMode="auto">
          <a:xfrm>
            <a:off x="611560" y="188640"/>
            <a:ext cx="7560840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870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content.fhen2-1.fna.fbcdn.net/v/t31.0-8/18359255_1909951005955942_2546110846618867661_o.png?oh=d30f48f1a5ba0c27e64204ca4eb28cb8&amp;oe=5AD8189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63284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3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813690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content.fhen2-1.fna.fbcdn.net/v/t31.0-8/18422247_1909954679288908_9087967701850110109_o.png?oh=0877b21d42da7e056f45ba3d94f8b57f&amp;oe=5AEC3F6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4" y="1124744"/>
            <a:ext cx="806489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81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мк3001\Image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4887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5565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1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Форма Google</vt:lpstr>
      <vt:lpstr>  С помощью формы можно проводить:  различные опросы,  викторины,  создавать анкеты,  тесты.   Для создания форм необходимо иметь почтовый ящик на gmail, если его нет, то необходимо пройти по ссылке и зарегистрироваться: http://mail.google.com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 Google</dc:title>
  <dc:creator>Марина</dc:creator>
  <cp:lastModifiedBy>Марина</cp:lastModifiedBy>
  <cp:revision>4</cp:revision>
  <dcterms:created xsi:type="dcterms:W3CDTF">2021-03-30T05:17:09Z</dcterms:created>
  <dcterms:modified xsi:type="dcterms:W3CDTF">2021-03-30T06:49:58Z</dcterms:modified>
</cp:coreProperties>
</file>