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59" r:id="rId5"/>
    <p:sldId id="265" r:id="rId6"/>
    <p:sldId id="260" r:id="rId7"/>
    <p:sldId id="263" r:id="rId8"/>
    <p:sldId id="276" r:id="rId9"/>
    <p:sldId id="277" r:id="rId10"/>
    <p:sldId id="279" r:id="rId11"/>
    <p:sldId id="278" r:id="rId12"/>
    <p:sldId id="266" r:id="rId13"/>
    <p:sldId id="257" r:id="rId14"/>
    <p:sldId id="280" r:id="rId15"/>
    <p:sldId id="281" r:id="rId16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2-4736-8FB8-5A436CFA0F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2-4736-8FB8-5A436CFA0F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E2-4736-8FB8-5A436CFA0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433120"/>
        <c:axId val="1242432704"/>
      </c:barChart>
      <c:catAx>
        <c:axId val="124243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2432704"/>
        <c:crosses val="autoZero"/>
        <c:auto val="1"/>
        <c:lblAlgn val="ctr"/>
        <c:lblOffset val="100"/>
        <c:noMultiLvlLbl val="0"/>
      </c:catAx>
      <c:valAx>
        <c:axId val="1242432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243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</c:v>
                </c:pt>
                <c:pt idx="1">
                  <c:v>2021г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7-4F25-8EF3-92FEFDA7C7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победители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4743728280741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C7-4F25-8EF3-92FEFDA7C7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</c:v>
                </c:pt>
                <c:pt idx="1">
                  <c:v>2021г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C7-4F25-8EF3-92FEFDA7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401856"/>
        <c:axId val="49403392"/>
        <c:axId val="0"/>
      </c:bar3DChart>
      <c:catAx>
        <c:axId val="4940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9403392"/>
        <c:crosses val="autoZero"/>
        <c:auto val="1"/>
        <c:lblAlgn val="ctr"/>
        <c:lblOffset val="100"/>
        <c:noMultiLvlLbl val="0"/>
      </c:catAx>
      <c:valAx>
        <c:axId val="494033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94018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участников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C43-8C58-6CFA0C7829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участников проекта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C43-8C58-6CFA0C782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0485295"/>
        <c:axId val="760484463"/>
        <c:axId val="0"/>
      </c:bar3DChart>
      <c:catAx>
        <c:axId val="76048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484463"/>
        <c:crosses val="autoZero"/>
        <c:auto val="1"/>
        <c:lblAlgn val="ctr"/>
        <c:lblOffset val="100"/>
        <c:noMultiLvlLbl val="0"/>
      </c:catAx>
      <c:valAx>
        <c:axId val="76048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48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заочно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33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2-473C-8228-CA638960A1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очно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1665975613896644E-2"/>
                  <c:y val="3.4467897089172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52-473C-8228-CA638960A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52-473C-8228-CA638960A1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 них работы ЯПТ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52-473C-8228-CA638960A19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из них  призеры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37789698350023E-2"/>
                  <c:y val="-5.8595281022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52-473C-8228-CA638960A194}"/>
                </c:ext>
              </c:extLst>
            </c:dLbl>
            <c:dLbl>
              <c:idx val="1"/>
              <c:layout>
                <c:manualLayout>
                  <c:x val="1.3112755260738824E-3"/>
                  <c:y val="-7.2018883590121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052-473C-8228-CA638960A194}"/>
                </c:ext>
              </c:extLst>
            </c:dLbl>
            <c:dLbl>
              <c:idx val="2"/>
              <c:layout>
                <c:manualLayout>
                  <c:x val="4.1166636146655548E-2"/>
                  <c:y val="-8.598800498485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052-473C-8228-CA638960A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52-473C-8228-CA638960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3959103"/>
        <c:axId val="823959519"/>
        <c:axId val="0"/>
      </c:bar3DChart>
      <c:catAx>
        <c:axId val="82395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3959519"/>
        <c:crosses val="autoZero"/>
        <c:auto val="1"/>
        <c:lblAlgn val="ctr"/>
        <c:lblOffset val="100"/>
        <c:noMultiLvlLbl val="0"/>
      </c:catAx>
      <c:valAx>
        <c:axId val="823959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23959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40000"/>
            <a:lumOff val="60000"/>
          </a:schemeClr>
        </a:solidFill>
      </c:spPr>
    </c:sideWall>
    <c:backWall>
      <c:thickness val="0"/>
      <c:spPr>
        <a:solidFill>
          <a:schemeClr val="accent1">
            <a:lumMod val="40000"/>
            <a:lumOff val="60000"/>
          </a:schemeClr>
        </a:solidFill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C-42C0-B0BD-46B9A7CF1E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highlight>
                      <a:srgbClr val="FF0000"/>
                    </a:highligh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18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C-42C0-B0BD-46B9A7CF1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513280"/>
        <c:axId val="100514816"/>
        <c:axId val="0"/>
      </c:bar3DChart>
      <c:catAx>
        <c:axId val="10051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0514816"/>
        <c:crosses val="autoZero"/>
        <c:auto val="1"/>
        <c:lblAlgn val="ctr"/>
        <c:lblOffset val="100"/>
        <c:noMultiLvlLbl val="0"/>
      </c:catAx>
      <c:valAx>
        <c:axId val="10051481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00513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участий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4-4C83-906D-3D64C45A5D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призовых мест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A4-4C83-906D-3D64C45A5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4632111"/>
        <c:axId val="764632527"/>
        <c:axId val="0"/>
      </c:bar3DChart>
      <c:catAx>
        <c:axId val="764632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4632527"/>
        <c:crosses val="autoZero"/>
        <c:auto val="1"/>
        <c:lblAlgn val="ctr"/>
        <c:lblOffset val="100"/>
        <c:noMultiLvlLbl val="0"/>
      </c:catAx>
      <c:valAx>
        <c:axId val="7646325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64632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D98C8-1641-4896-B331-86080656A33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844CB45-2CCF-4BFB-9D9C-09683723C28A}">
      <dgm:prSet phldrT="[Текст]" custT="1"/>
      <dgm:spPr>
        <a:xfrm rot="10800000">
          <a:off x="263698" y="1528569"/>
          <a:ext cx="2680873" cy="3247978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gm:spPr>
      <dgm:t>
        <a:bodyPr/>
        <a:lstStyle/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ru-RU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Привлечь представителей рынка труда городов Яровое и Славгород к участию в реализации проекта</a:t>
          </a:r>
        </a:p>
      </dgm:t>
    </dgm:pt>
    <dgm:pt modelId="{9B78292B-81B9-4ED0-9746-D391701B1561}" type="parTrans" cxnId="{DED55C42-B332-461D-87A7-DA809B7CD2FA}">
      <dgm:prSet/>
      <dgm:spPr/>
      <dgm:t>
        <a:bodyPr/>
        <a:lstStyle/>
        <a:p>
          <a:endParaRPr lang="ru-RU"/>
        </a:p>
      </dgm:t>
    </dgm:pt>
    <dgm:pt modelId="{0BBD9A52-55E3-4808-93AF-E005209C848E}" type="sibTrans" cxnId="{DED55C42-B332-461D-87A7-DA809B7CD2FA}">
      <dgm:prSet/>
      <dgm:spPr/>
      <dgm:t>
        <a:bodyPr/>
        <a:lstStyle/>
        <a:p>
          <a:endParaRPr lang="ru-RU"/>
        </a:p>
      </dgm:t>
    </dgm:pt>
    <dgm:pt modelId="{019089D4-3FA5-4EBD-845F-DAC42465107A}">
      <dgm:prSet phldrT="[Текст]" custT="1"/>
      <dgm:spPr>
        <a:xfrm rot="10800000">
          <a:off x="3162077" y="1368230"/>
          <a:ext cx="2635380" cy="3372033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Повысить мотивацию преподавателей к применению механизмов практико-ориентированного подхода и проектных методов в образовательном процессе с участием работодателей</a:t>
          </a:r>
        </a:p>
      </dgm:t>
    </dgm:pt>
    <dgm:pt modelId="{159B23B2-C1E9-42E1-B438-DE1F25A7CD1A}" type="parTrans" cxnId="{75C7EFAC-32FC-4606-9301-06A7ED098CB0}">
      <dgm:prSet/>
      <dgm:spPr/>
      <dgm:t>
        <a:bodyPr/>
        <a:lstStyle/>
        <a:p>
          <a:endParaRPr lang="ru-RU"/>
        </a:p>
      </dgm:t>
    </dgm:pt>
    <dgm:pt modelId="{A5A22525-C681-4138-A5F3-A6654AB40BCF}" type="sibTrans" cxnId="{75C7EFAC-32FC-4606-9301-06A7ED098CB0}">
      <dgm:prSet/>
      <dgm:spPr/>
      <dgm:t>
        <a:bodyPr/>
        <a:lstStyle/>
        <a:p>
          <a:endParaRPr lang="ru-RU"/>
        </a:p>
      </dgm:t>
    </dgm:pt>
    <dgm:pt modelId="{E761C2E8-1206-4E45-A677-FA947513D0B7}">
      <dgm:prSet phldrT="[Текст]" custT="1"/>
      <dgm:spPr>
        <a:xfrm rot="10800000">
          <a:off x="6041110" y="1532513"/>
          <a:ext cx="2305790" cy="3242719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gm:spPr>
      <dgm:t>
        <a:bodyPr/>
        <a:lstStyle/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endParaRPr lang="ru-RU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ru-RU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Повысить интерес обучающихся к проектной деятельности</a:t>
          </a:r>
        </a:p>
      </dgm:t>
    </dgm:pt>
    <dgm:pt modelId="{DD5F6A27-AA3F-4912-81AA-3DC2ABE1855B}" type="parTrans" cxnId="{14BCC56B-5F0B-4103-874F-F7C5E1BEB51E}">
      <dgm:prSet/>
      <dgm:spPr/>
      <dgm:t>
        <a:bodyPr/>
        <a:lstStyle/>
        <a:p>
          <a:endParaRPr lang="ru-RU"/>
        </a:p>
      </dgm:t>
    </dgm:pt>
    <dgm:pt modelId="{4F5D2B57-483D-4EDD-8854-3851B1E26890}" type="sibTrans" cxnId="{14BCC56B-5F0B-4103-874F-F7C5E1BEB51E}">
      <dgm:prSet/>
      <dgm:spPr/>
      <dgm:t>
        <a:bodyPr/>
        <a:lstStyle/>
        <a:p>
          <a:endParaRPr lang="ru-RU"/>
        </a:p>
      </dgm:t>
    </dgm:pt>
    <dgm:pt modelId="{1971C6F9-67BC-41C0-A7AC-2C7C05FC78AE}" type="pres">
      <dgm:prSet presAssocID="{DE4D98C8-1641-4896-B331-86080656A33E}" presName="Name0" presStyleCnt="0">
        <dgm:presLayoutVars>
          <dgm:dir/>
          <dgm:resizeHandles val="exact"/>
        </dgm:presLayoutVars>
      </dgm:prSet>
      <dgm:spPr/>
    </dgm:pt>
    <dgm:pt modelId="{9DCC9F1A-02E7-46D8-833F-0BD87C180653}" type="pres">
      <dgm:prSet presAssocID="{DE4D98C8-1641-4896-B331-86080656A33E}" presName="bkgdShp" presStyleLbl="alignAccFollowNode1" presStyleIdx="0" presStyleCnt="1" custScaleY="59075" custLinFactNeighborY="-20462"/>
      <dgm:spPr>
        <a:xfrm>
          <a:off x="0" y="10"/>
          <a:ext cx="8610600" cy="1221944"/>
        </a:xfrm>
        <a:prstGeom prst="roundRect">
          <a:avLst>
            <a:gd name="adj" fmla="val 1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97057C1-4CF0-4C8B-8186-DB9A20E1E001}" type="pres">
      <dgm:prSet presAssocID="{DE4D98C8-1641-4896-B331-86080656A33E}" presName="linComp" presStyleCnt="0"/>
      <dgm:spPr/>
    </dgm:pt>
    <dgm:pt modelId="{A24E4A64-D7DF-4599-A67D-8955494690AA}" type="pres">
      <dgm:prSet presAssocID="{5844CB45-2CCF-4BFB-9D9C-09683723C28A}" presName="compNode" presStyleCnt="0"/>
      <dgm:spPr/>
    </dgm:pt>
    <dgm:pt modelId="{B2EA5703-EF80-415C-BD25-862A43F75811}" type="pres">
      <dgm:prSet presAssocID="{5844CB45-2CCF-4BFB-9D9C-09683723C28A}" presName="node" presStyleLbl="node1" presStyleIdx="0" presStyleCnt="3" custScaleX="116267" custScaleY="128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27698-462D-4209-B321-CE9F9D511D09}" type="pres">
      <dgm:prSet presAssocID="{5844CB45-2CCF-4BFB-9D9C-09683723C28A}" presName="invisiNode" presStyleLbl="node1" presStyleIdx="0" presStyleCnt="3"/>
      <dgm:spPr/>
    </dgm:pt>
    <dgm:pt modelId="{AC8A047B-867E-42AF-BFE6-0FB158944864}" type="pres">
      <dgm:prSet presAssocID="{5844CB45-2CCF-4BFB-9D9C-09683723C28A}" presName="imagNode" presStyleLbl="fgImgPlace1" presStyleIdx="0" presStyleCnt="3" custScaleX="75668" custScaleY="95129" custLinFactNeighborX="-1700" custLinFactNeighborY="-12959"/>
      <dgm:spPr>
        <a:xfrm>
          <a:off x="692564" y="0"/>
          <a:ext cx="1744745" cy="14429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E43CB2D-6657-4215-8B9F-E7555FA984C7}" type="pres">
      <dgm:prSet presAssocID="{0BBD9A52-55E3-4808-93AF-E005209C84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3FEA6A-71AE-4C5F-A222-DBEE8476CF9D}" type="pres">
      <dgm:prSet presAssocID="{019089D4-3FA5-4EBD-845F-DAC42465107A}" presName="compNode" presStyleCnt="0"/>
      <dgm:spPr/>
    </dgm:pt>
    <dgm:pt modelId="{A27BA418-5D15-45E2-95CB-8F372B9C6787}" type="pres">
      <dgm:prSet presAssocID="{019089D4-3FA5-4EBD-845F-DAC42465107A}" presName="node" presStyleLbl="node1" presStyleIdx="1" presStyleCnt="3" custScaleX="114294" custScaleY="133381" custLinFactNeighborX="-567" custLinFactNeighborY="-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1EA9A-A7F8-4183-A698-500E554D2C2A}" type="pres">
      <dgm:prSet presAssocID="{019089D4-3FA5-4EBD-845F-DAC42465107A}" presName="invisiNode" presStyleLbl="node1" presStyleIdx="1" presStyleCnt="3"/>
      <dgm:spPr/>
    </dgm:pt>
    <dgm:pt modelId="{A27C73B7-03AA-4E76-AC06-54034AEBDA8E}" type="pres">
      <dgm:prSet presAssocID="{019089D4-3FA5-4EBD-845F-DAC42465107A}" presName="imagNode" presStyleLbl="fgImgPlace1" presStyleIdx="1" presStyleCnt="3" custScaleX="72303" custScaleY="74675" custLinFactNeighborX="1700" custLinFactNeighborY="-10856"/>
      <dgm:spPr>
        <a:xfrm>
          <a:off x="3698462" y="92219"/>
          <a:ext cx="1667155" cy="1132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3266A5C-4D24-4952-9459-8F009E45E65B}" type="pres">
      <dgm:prSet presAssocID="{A5A22525-C681-4138-A5F3-A6654AB40B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C8F70A-D373-48EA-8B30-B8FDDF0725AA}" type="pres">
      <dgm:prSet presAssocID="{E761C2E8-1206-4E45-A677-FA947513D0B7}" presName="compNode" presStyleCnt="0"/>
      <dgm:spPr/>
    </dgm:pt>
    <dgm:pt modelId="{5E3661D2-DB8E-477A-A1C5-A1AA2D884E72}" type="pres">
      <dgm:prSet presAssocID="{E761C2E8-1206-4E45-A677-FA947513D0B7}" presName="node" presStyleLbl="node1" presStyleIdx="2" presStyleCnt="3" custScaleY="128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AD193-7D8C-41F4-B3E2-B8247C98F417}" type="pres">
      <dgm:prSet presAssocID="{E761C2E8-1206-4E45-A677-FA947513D0B7}" presName="invisiNode" presStyleLbl="node1" presStyleIdx="2" presStyleCnt="3"/>
      <dgm:spPr/>
    </dgm:pt>
    <dgm:pt modelId="{67BE7B53-B718-4E02-9290-29084A210ACF}" type="pres">
      <dgm:prSet presAssocID="{E761C2E8-1206-4E45-A677-FA947513D0B7}" presName="imagNode" presStyleLbl="fgImgPlace1" presStyleIdx="2" presStyleCnt="3" custScaleX="79526" custScaleY="68831" custLinFactNeighborY="-9186"/>
      <dgm:spPr>
        <a:xfrm>
          <a:off x="6277154" y="194202"/>
          <a:ext cx="1833702" cy="1044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14BCC56B-5F0B-4103-874F-F7C5E1BEB51E}" srcId="{DE4D98C8-1641-4896-B331-86080656A33E}" destId="{E761C2E8-1206-4E45-A677-FA947513D0B7}" srcOrd="2" destOrd="0" parTransId="{DD5F6A27-AA3F-4912-81AA-3DC2ABE1855B}" sibTransId="{4F5D2B57-483D-4EDD-8854-3851B1E26890}"/>
    <dgm:cxn modelId="{AEF81314-30A9-4535-AB72-BB6033C22637}" type="presOf" srcId="{0BBD9A52-55E3-4808-93AF-E005209C848E}" destId="{AE43CB2D-6657-4215-8B9F-E7555FA984C7}" srcOrd="0" destOrd="0" presId="urn:microsoft.com/office/officeart/2005/8/layout/pList2"/>
    <dgm:cxn modelId="{FBCC7EFF-120D-49D5-B7A7-9FF54538EAA8}" type="presOf" srcId="{E761C2E8-1206-4E45-A677-FA947513D0B7}" destId="{5E3661D2-DB8E-477A-A1C5-A1AA2D884E72}" srcOrd="0" destOrd="0" presId="urn:microsoft.com/office/officeart/2005/8/layout/pList2"/>
    <dgm:cxn modelId="{37682750-119A-452C-B042-D67905D360E0}" type="presOf" srcId="{5844CB45-2CCF-4BFB-9D9C-09683723C28A}" destId="{B2EA5703-EF80-415C-BD25-862A43F75811}" srcOrd="0" destOrd="0" presId="urn:microsoft.com/office/officeart/2005/8/layout/pList2"/>
    <dgm:cxn modelId="{75C7EFAC-32FC-4606-9301-06A7ED098CB0}" srcId="{DE4D98C8-1641-4896-B331-86080656A33E}" destId="{019089D4-3FA5-4EBD-845F-DAC42465107A}" srcOrd="1" destOrd="0" parTransId="{159B23B2-C1E9-42E1-B438-DE1F25A7CD1A}" sibTransId="{A5A22525-C681-4138-A5F3-A6654AB40BCF}"/>
    <dgm:cxn modelId="{FBD4DD7E-6920-45F6-A34A-8990E9DC8003}" type="presOf" srcId="{DE4D98C8-1641-4896-B331-86080656A33E}" destId="{1971C6F9-67BC-41C0-A7AC-2C7C05FC78AE}" srcOrd="0" destOrd="0" presId="urn:microsoft.com/office/officeart/2005/8/layout/pList2"/>
    <dgm:cxn modelId="{DED55C42-B332-461D-87A7-DA809B7CD2FA}" srcId="{DE4D98C8-1641-4896-B331-86080656A33E}" destId="{5844CB45-2CCF-4BFB-9D9C-09683723C28A}" srcOrd="0" destOrd="0" parTransId="{9B78292B-81B9-4ED0-9746-D391701B1561}" sibTransId="{0BBD9A52-55E3-4808-93AF-E005209C848E}"/>
    <dgm:cxn modelId="{5A833652-5FEA-4017-BB7C-B4EE30DC6FD6}" type="presOf" srcId="{019089D4-3FA5-4EBD-845F-DAC42465107A}" destId="{A27BA418-5D15-45E2-95CB-8F372B9C6787}" srcOrd="0" destOrd="0" presId="urn:microsoft.com/office/officeart/2005/8/layout/pList2"/>
    <dgm:cxn modelId="{AAC2A965-C69E-4030-9F7B-CB0ADFE5D649}" type="presOf" srcId="{A5A22525-C681-4138-A5F3-A6654AB40BCF}" destId="{73266A5C-4D24-4952-9459-8F009E45E65B}" srcOrd="0" destOrd="0" presId="urn:microsoft.com/office/officeart/2005/8/layout/pList2"/>
    <dgm:cxn modelId="{04887830-6523-4BDC-A1E2-3BB926E0F2AB}" type="presParOf" srcId="{1971C6F9-67BC-41C0-A7AC-2C7C05FC78AE}" destId="{9DCC9F1A-02E7-46D8-833F-0BD87C180653}" srcOrd="0" destOrd="0" presId="urn:microsoft.com/office/officeart/2005/8/layout/pList2"/>
    <dgm:cxn modelId="{2BA383CA-F83E-44BB-AB23-8ED80FA5EAD3}" type="presParOf" srcId="{1971C6F9-67BC-41C0-A7AC-2C7C05FC78AE}" destId="{597057C1-4CF0-4C8B-8186-DB9A20E1E001}" srcOrd="1" destOrd="0" presId="urn:microsoft.com/office/officeart/2005/8/layout/pList2"/>
    <dgm:cxn modelId="{3BB00ABF-9009-4836-AC3C-6ADB4EB3FAC2}" type="presParOf" srcId="{597057C1-4CF0-4C8B-8186-DB9A20E1E001}" destId="{A24E4A64-D7DF-4599-A67D-8955494690AA}" srcOrd="0" destOrd="0" presId="urn:microsoft.com/office/officeart/2005/8/layout/pList2"/>
    <dgm:cxn modelId="{AF88F1A7-56EC-4D4D-8505-F4DA3318718A}" type="presParOf" srcId="{A24E4A64-D7DF-4599-A67D-8955494690AA}" destId="{B2EA5703-EF80-415C-BD25-862A43F75811}" srcOrd="0" destOrd="0" presId="urn:microsoft.com/office/officeart/2005/8/layout/pList2"/>
    <dgm:cxn modelId="{FB1EC7EB-B7FF-45AE-8B3E-EC2F23C77E3E}" type="presParOf" srcId="{A24E4A64-D7DF-4599-A67D-8955494690AA}" destId="{BC027698-462D-4209-B321-CE9F9D511D09}" srcOrd="1" destOrd="0" presId="urn:microsoft.com/office/officeart/2005/8/layout/pList2"/>
    <dgm:cxn modelId="{56B07CCF-4DE8-476E-8F76-580543B17105}" type="presParOf" srcId="{A24E4A64-D7DF-4599-A67D-8955494690AA}" destId="{AC8A047B-867E-42AF-BFE6-0FB158944864}" srcOrd="2" destOrd="0" presId="urn:microsoft.com/office/officeart/2005/8/layout/pList2"/>
    <dgm:cxn modelId="{37CB92AC-BDB5-4FC6-9D6C-38CD8E41EFAD}" type="presParOf" srcId="{597057C1-4CF0-4C8B-8186-DB9A20E1E001}" destId="{AE43CB2D-6657-4215-8B9F-E7555FA984C7}" srcOrd="1" destOrd="0" presId="urn:microsoft.com/office/officeart/2005/8/layout/pList2"/>
    <dgm:cxn modelId="{2B180C98-8E04-4319-9CEA-D2275D774D97}" type="presParOf" srcId="{597057C1-4CF0-4C8B-8186-DB9A20E1E001}" destId="{BD3FEA6A-71AE-4C5F-A222-DBEE8476CF9D}" srcOrd="2" destOrd="0" presId="urn:microsoft.com/office/officeart/2005/8/layout/pList2"/>
    <dgm:cxn modelId="{8DE41F3C-7D60-4963-A3D8-15C2099B7E4B}" type="presParOf" srcId="{BD3FEA6A-71AE-4C5F-A222-DBEE8476CF9D}" destId="{A27BA418-5D15-45E2-95CB-8F372B9C6787}" srcOrd="0" destOrd="0" presId="urn:microsoft.com/office/officeart/2005/8/layout/pList2"/>
    <dgm:cxn modelId="{F6C370C2-D015-449D-898A-438ABA2B3B0F}" type="presParOf" srcId="{BD3FEA6A-71AE-4C5F-A222-DBEE8476CF9D}" destId="{7251EA9A-A7F8-4183-A698-500E554D2C2A}" srcOrd="1" destOrd="0" presId="urn:microsoft.com/office/officeart/2005/8/layout/pList2"/>
    <dgm:cxn modelId="{844DC18F-90F1-43CE-AC27-412C9E1AB09A}" type="presParOf" srcId="{BD3FEA6A-71AE-4C5F-A222-DBEE8476CF9D}" destId="{A27C73B7-03AA-4E76-AC06-54034AEBDA8E}" srcOrd="2" destOrd="0" presId="urn:microsoft.com/office/officeart/2005/8/layout/pList2"/>
    <dgm:cxn modelId="{3327F40C-0E2C-4625-8761-259CE463C121}" type="presParOf" srcId="{597057C1-4CF0-4C8B-8186-DB9A20E1E001}" destId="{73266A5C-4D24-4952-9459-8F009E45E65B}" srcOrd="3" destOrd="0" presId="urn:microsoft.com/office/officeart/2005/8/layout/pList2"/>
    <dgm:cxn modelId="{8BD52E28-2EB1-43E9-A98B-2E77126AAC7E}" type="presParOf" srcId="{597057C1-4CF0-4C8B-8186-DB9A20E1E001}" destId="{68C8F70A-D373-48EA-8B30-B8FDDF0725AA}" srcOrd="4" destOrd="0" presId="urn:microsoft.com/office/officeart/2005/8/layout/pList2"/>
    <dgm:cxn modelId="{4E40B50C-06B2-4006-BD1D-47A6EC99055F}" type="presParOf" srcId="{68C8F70A-D373-48EA-8B30-B8FDDF0725AA}" destId="{5E3661D2-DB8E-477A-A1C5-A1AA2D884E72}" srcOrd="0" destOrd="0" presId="urn:microsoft.com/office/officeart/2005/8/layout/pList2"/>
    <dgm:cxn modelId="{803E8E81-9F85-4A30-A623-D9934148E522}" type="presParOf" srcId="{68C8F70A-D373-48EA-8B30-B8FDDF0725AA}" destId="{7D7AD193-7D8C-41F4-B3E2-B8247C98F417}" srcOrd="1" destOrd="0" presId="urn:microsoft.com/office/officeart/2005/8/layout/pList2"/>
    <dgm:cxn modelId="{160BE515-45AB-4E68-9A50-2A59083FACDD}" type="presParOf" srcId="{68C8F70A-D373-48EA-8B30-B8FDDF0725AA}" destId="{67BE7B53-B718-4E02-9290-29084A210ACF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b="1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2020 – 1 год реализации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D71FC021-6A65-44D1-95B9-0E6C89079866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ru-RU" b="1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3 год реализации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ru-RU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ru-RU" noProof="0" dirty="0"/>
        </a:p>
      </dgm:t>
    </dgm:pt>
    <dgm:pt modelId="{D07AD3FD-84FF-467E-9693-752776549C61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ru-RU" b="1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2021 – 2 год реализации</a:t>
          </a: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3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3" custLinFactNeighborX="1177" custLinFactNeighborY="83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7AA7-A541-4507-BE7F-36CCF210089F}" type="pres">
      <dgm:prSet presAssocID="{AACEAFD5-63CF-4AFC-B46F-BE086C5D447C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3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3" custLinFactNeighborX="97" custLinFactNeighborY="8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7F9E4-149C-4A89-848F-4ABDD305F0C5}" type="pres">
      <dgm:prSet presAssocID="{D07AD3FD-84FF-467E-9693-752776549C61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3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3" custLinFactNeighborX="68" custLinFactNeighborY="8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B29F2-0D66-4B4B-BC8A-82DA23575305}" type="pres">
      <dgm:prSet presAssocID="{D71FC021-6A65-44D1-95B9-0E6C89079866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</dgm:ptLst>
  <dgm:cxnLst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BF940-295D-4CCA-96BA-0FF70A56DD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23EC98-DC97-4602-9423-F57B744D133E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>
              <a:solidFill>
                <a:srgbClr val="000000"/>
              </a:solidFill>
            </a:rPr>
            <a:t>Возможное нежелание работодателей участвовать в реализации проекта</a:t>
          </a:r>
          <a:endParaRPr lang="ru-RU" sz="1800" dirty="0"/>
        </a:p>
      </dgm:t>
    </dgm:pt>
    <dgm:pt modelId="{2A95662F-8898-461C-A39B-FF5372E2A094}" type="parTrans" cxnId="{A4F0043F-8095-49C4-9D5E-B605AD439ADA}">
      <dgm:prSet/>
      <dgm:spPr/>
      <dgm:t>
        <a:bodyPr/>
        <a:lstStyle/>
        <a:p>
          <a:endParaRPr lang="ru-RU"/>
        </a:p>
      </dgm:t>
    </dgm:pt>
    <dgm:pt modelId="{E9B8F04D-F347-4D9B-A935-58119FC5A5B7}" type="sibTrans" cxnId="{A4F0043F-8095-49C4-9D5E-B605AD439ADA}">
      <dgm:prSet/>
      <dgm:spPr/>
      <dgm:t>
        <a:bodyPr/>
        <a:lstStyle/>
        <a:p>
          <a:endParaRPr lang="ru-RU"/>
        </a:p>
      </dgm:t>
    </dgm:pt>
    <dgm:pt modelId="{B629C0FE-6C81-4EEF-9FF5-383DCDFDB019}">
      <dgm:prSet phldrT="[Текст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b="1" dirty="0"/>
            <a:t>Разъяснение  п</a:t>
          </a:r>
          <a:r>
            <a:rPr lang="ru-RU" sz="1800" b="1" i="0" dirty="0"/>
            <a:t>реимуществ участия в проекте со стороны предприятий (решение реальных проблем, привлечение лучших студентов)</a:t>
          </a:r>
          <a:endParaRPr lang="ru-RU" sz="1800" b="1" dirty="0"/>
        </a:p>
      </dgm:t>
    </dgm:pt>
    <dgm:pt modelId="{84DDB21D-6331-4654-A0FA-F4BB964637AF}" type="parTrans" cxnId="{E457B952-6411-400B-8DD5-E923E267E946}">
      <dgm:prSet/>
      <dgm:spPr/>
      <dgm:t>
        <a:bodyPr/>
        <a:lstStyle/>
        <a:p>
          <a:endParaRPr lang="ru-RU"/>
        </a:p>
      </dgm:t>
    </dgm:pt>
    <dgm:pt modelId="{51B4F532-BAC5-4885-A4F3-3E14E57A24F4}" type="sibTrans" cxnId="{E457B952-6411-400B-8DD5-E923E267E946}">
      <dgm:prSet/>
      <dgm:spPr/>
      <dgm:t>
        <a:bodyPr/>
        <a:lstStyle/>
        <a:p>
          <a:endParaRPr lang="ru-RU"/>
        </a:p>
      </dgm:t>
    </dgm:pt>
    <dgm:pt modelId="{C699E388-8003-4EFE-ACDE-522B16775C8F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>
              <a:solidFill>
                <a:srgbClr val="000000"/>
              </a:solidFill>
            </a:rPr>
            <a:t>Отсутствие обратной связи со стороны предприятий-партнёров </a:t>
          </a:r>
          <a:endParaRPr lang="ru-RU" sz="1800" dirty="0"/>
        </a:p>
      </dgm:t>
    </dgm:pt>
    <dgm:pt modelId="{B616AD38-CDB9-48A3-9F45-97025DE80EEB}" type="parTrans" cxnId="{63421129-0DF6-4D7A-ADDA-30F54D179EC3}">
      <dgm:prSet/>
      <dgm:spPr/>
      <dgm:t>
        <a:bodyPr/>
        <a:lstStyle/>
        <a:p>
          <a:endParaRPr lang="ru-RU"/>
        </a:p>
      </dgm:t>
    </dgm:pt>
    <dgm:pt modelId="{911A44A2-8F24-4FBC-AC43-1CACE753BE67}" type="sibTrans" cxnId="{63421129-0DF6-4D7A-ADDA-30F54D179EC3}">
      <dgm:prSet/>
      <dgm:spPr/>
      <dgm:t>
        <a:bodyPr/>
        <a:lstStyle/>
        <a:p>
          <a:endParaRPr lang="ru-RU"/>
        </a:p>
      </dgm:t>
    </dgm:pt>
    <dgm:pt modelId="{FF4CA78D-0FE1-47DC-8E87-67467C6465B4}">
      <dgm:prSet phldrT="[Текст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b="1" dirty="0"/>
            <a:t>Тесный контакт с предприятиями и бизнес- партнерами, совместные мероприятия, привлечение к реализации образовательных программ</a:t>
          </a:r>
        </a:p>
      </dgm:t>
    </dgm:pt>
    <dgm:pt modelId="{1DA59DC0-5F70-48CF-A6E8-7DB0DB0AC4C8}" type="parTrans" cxnId="{059BAFF1-BDD0-4D36-A5D8-A80156AD6E07}">
      <dgm:prSet/>
      <dgm:spPr/>
      <dgm:t>
        <a:bodyPr/>
        <a:lstStyle/>
        <a:p>
          <a:endParaRPr lang="ru-RU"/>
        </a:p>
      </dgm:t>
    </dgm:pt>
    <dgm:pt modelId="{D89F9C36-B0EB-4C39-BA94-18A842CCAB0D}" type="sibTrans" cxnId="{059BAFF1-BDD0-4D36-A5D8-A80156AD6E07}">
      <dgm:prSet/>
      <dgm:spPr/>
      <dgm:t>
        <a:bodyPr/>
        <a:lstStyle/>
        <a:p>
          <a:endParaRPr lang="ru-RU"/>
        </a:p>
      </dgm:t>
    </dgm:pt>
    <dgm:pt modelId="{7E26D2C4-4D49-4E83-95B6-23E1918F342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ru-RU"/>
        </a:p>
      </dgm:t>
    </dgm:pt>
    <dgm:pt modelId="{65147002-9C09-452E-B7A2-803EC385DF6A}" type="parTrans" cxnId="{ABE133B6-B7E9-4C5B-BAFE-6F1C2FE4743A}">
      <dgm:prSet/>
      <dgm:spPr/>
      <dgm:t>
        <a:bodyPr/>
        <a:lstStyle/>
        <a:p>
          <a:endParaRPr lang="ru-RU"/>
        </a:p>
      </dgm:t>
    </dgm:pt>
    <dgm:pt modelId="{CFB91F19-8952-40C3-9D08-741B43EDED1B}" type="sibTrans" cxnId="{ABE133B6-B7E9-4C5B-BAFE-6F1C2FE4743A}">
      <dgm:prSet/>
      <dgm:spPr/>
      <dgm:t>
        <a:bodyPr/>
        <a:lstStyle/>
        <a:p>
          <a:endParaRPr lang="ru-RU"/>
        </a:p>
      </dgm:t>
    </dgm:pt>
    <dgm:pt modelId="{7221CE1D-0DEF-4726-B222-626A2BE99CB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D2E6C5B-49F6-4937-AF86-2273206BDC9D}" type="parTrans" cxnId="{41A32D83-A12E-4184-9EA4-2F957E9C3A25}">
      <dgm:prSet/>
      <dgm:spPr/>
      <dgm:t>
        <a:bodyPr/>
        <a:lstStyle/>
        <a:p>
          <a:endParaRPr lang="ru-RU"/>
        </a:p>
      </dgm:t>
    </dgm:pt>
    <dgm:pt modelId="{A255AF1C-3651-4BA4-BE3D-20E58475D8CC}" type="sibTrans" cxnId="{41A32D83-A12E-4184-9EA4-2F957E9C3A25}">
      <dgm:prSet/>
      <dgm:spPr/>
      <dgm:t>
        <a:bodyPr/>
        <a:lstStyle/>
        <a:p>
          <a:endParaRPr lang="ru-RU"/>
        </a:p>
      </dgm:t>
    </dgm:pt>
    <dgm:pt modelId="{F9C8E545-D931-4555-AAD4-097B91F52D31}" type="pres">
      <dgm:prSet presAssocID="{E4FBF940-295D-4CCA-96BA-0FF70A56DD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398BC4-3A6C-40B7-A565-7787C3E58366}" type="pres">
      <dgm:prSet presAssocID="{BC23EC98-DC97-4602-9423-F57B744D133E}" presName="linNode" presStyleCnt="0"/>
      <dgm:spPr/>
    </dgm:pt>
    <dgm:pt modelId="{3904C765-5A81-40AB-915F-57CF2738AAB6}" type="pres">
      <dgm:prSet presAssocID="{BC23EC98-DC97-4602-9423-F57B744D133E}" presName="parentShp" presStyleLbl="node1" presStyleIdx="0" presStyleCnt="4" custScaleX="106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BF7AF-EC78-47C8-8318-131916541A57}" type="pres">
      <dgm:prSet presAssocID="{BC23EC98-DC97-4602-9423-F57B744D133E}" presName="childShp" presStyleLbl="bgAccFollowNode1" presStyleIdx="0" presStyleCnt="4" custScaleY="128437" custLinFactNeighborX="-252" custLinFactNeighborY="-6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22929-0E9F-4A10-9186-F8BD42D18160}" type="pres">
      <dgm:prSet presAssocID="{E9B8F04D-F347-4D9B-A935-58119FC5A5B7}" presName="spacing" presStyleCnt="0"/>
      <dgm:spPr/>
    </dgm:pt>
    <dgm:pt modelId="{D6D929CE-C167-4EDE-A4AA-973176F9AC54}" type="pres">
      <dgm:prSet presAssocID="{C699E388-8003-4EFE-ACDE-522B16775C8F}" presName="linNode" presStyleCnt="0"/>
      <dgm:spPr/>
    </dgm:pt>
    <dgm:pt modelId="{EC70497C-5194-4441-99BD-28D9D0018D18}" type="pres">
      <dgm:prSet presAssocID="{C699E388-8003-4EFE-ACDE-522B16775C8F}" presName="parentShp" presStyleLbl="node1" presStyleIdx="1" presStyleCnt="4" custScaleX="108211" custLinFactNeighborX="540" custLinFactNeighborY="-13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0D61-3642-4C43-9767-0C2F5D175CE0}" type="pres">
      <dgm:prSet presAssocID="{C699E388-8003-4EFE-ACDE-522B16775C8F}" presName="childShp" presStyleLbl="bgAccFollowNode1" presStyleIdx="1" presStyleCnt="4" custScaleY="135603" custLinFactNeighborY="-9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57FFE-F9DF-4F26-8CE0-CAA1ACF28FC3}" type="pres">
      <dgm:prSet presAssocID="{911A44A2-8F24-4FBC-AC43-1CACE753BE67}" presName="spacing" presStyleCnt="0"/>
      <dgm:spPr/>
    </dgm:pt>
    <dgm:pt modelId="{50B4C658-DC2F-486B-9E21-106BC22A3C99}" type="pres">
      <dgm:prSet presAssocID="{7E26D2C4-4D49-4E83-95B6-23E1918F3420}" presName="linNode" presStyleCnt="0"/>
      <dgm:spPr/>
    </dgm:pt>
    <dgm:pt modelId="{A990FAC6-662F-4003-8DF1-85410ED6A9DA}" type="pres">
      <dgm:prSet presAssocID="{7E26D2C4-4D49-4E83-95B6-23E1918F3420}" presName="parentShp" presStyleLbl="node1" presStyleIdx="2" presStyleCnt="4" custScaleX="114076" custLinFactNeighborX="159" custLinFactNeighborY="-16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6CAA9-B0A3-4481-BBBD-E0FDD3CBFDEE}" type="pres">
      <dgm:prSet presAssocID="{7E26D2C4-4D49-4E83-95B6-23E1918F3420}" presName="childShp" presStyleLbl="bgAccFollowNode1" presStyleIdx="2" presStyleCnt="4" custLinFactNeighborX="57" custLinFactNeighborY="-1332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</dgm:pt>
    <dgm:pt modelId="{29CC0DF7-B1F9-4B26-A96A-1841E8D133F4}" type="pres">
      <dgm:prSet presAssocID="{CFB91F19-8952-40C3-9D08-741B43EDED1B}" presName="spacing" presStyleCnt="0"/>
      <dgm:spPr/>
    </dgm:pt>
    <dgm:pt modelId="{FE2CE005-65F9-4250-9460-F7A24A273349}" type="pres">
      <dgm:prSet presAssocID="{7221CE1D-0DEF-4726-B222-626A2BE99CB0}" presName="linNode" presStyleCnt="0"/>
      <dgm:spPr/>
    </dgm:pt>
    <dgm:pt modelId="{BC9AA2DB-0B8F-43B1-AEA1-7828E5F03A60}" type="pres">
      <dgm:prSet presAssocID="{7221CE1D-0DEF-4726-B222-626A2BE99CB0}" presName="parentShp" presStyleLbl="node1" presStyleIdx="3" presStyleCnt="4" custScaleX="111144" custScaleY="128374" custLinFactNeighborX="91" custLinFactNeighborY="-1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A7FD0-F96A-4EA2-A251-8669345B244F}" type="pres">
      <dgm:prSet presAssocID="{7221CE1D-0DEF-4726-B222-626A2BE99CB0}" presName="childShp" presStyleLbl="bgAccFollowNode1" presStyleIdx="3" presStyleCnt="4" custLinFactNeighborX="40" custLinFactNeighborY="-18859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</dgm:pt>
  </dgm:ptLst>
  <dgm:cxnLst>
    <dgm:cxn modelId="{41A32D83-A12E-4184-9EA4-2F957E9C3A25}" srcId="{E4FBF940-295D-4CCA-96BA-0FF70A56DDCA}" destId="{7221CE1D-0DEF-4726-B222-626A2BE99CB0}" srcOrd="3" destOrd="0" parTransId="{9D2E6C5B-49F6-4937-AF86-2273206BDC9D}" sibTransId="{A255AF1C-3651-4BA4-BE3D-20E58475D8CC}"/>
    <dgm:cxn modelId="{A4F0043F-8095-49C4-9D5E-B605AD439ADA}" srcId="{E4FBF940-295D-4CCA-96BA-0FF70A56DDCA}" destId="{BC23EC98-DC97-4602-9423-F57B744D133E}" srcOrd="0" destOrd="0" parTransId="{2A95662F-8898-461C-A39B-FF5372E2A094}" sibTransId="{E9B8F04D-F347-4D9B-A935-58119FC5A5B7}"/>
    <dgm:cxn modelId="{0350F8AA-0172-4DEF-8C1B-12A72D4E8C02}" type="presOf" srcId="{B629C0FE-6C81-4EEF-9FF5-383DCDFDB019}" destId="{073BF7AF-EC78-47C8-8318-131916541A57}" srcOrd="0" destOrd="0" presId="urn:microsoft.com/office/officeart/2005/8/layout/vList6"/>
    <dgm:cxn modelId="{E7E93B91-74D7-4BC6-AAD4-E756DC449285}" type="presOf" srcId="{E4FBF940-295D-4CCA-96BA-0FF70A56DDCA}" destId="{F9C8E545-D931-4555-AAD4-097B91F52D31}" srcOrd="0" destOrd="0" presId="urn:microsoft.com/office/officeart/2005/8/layout/vList6"/>
    <dgm:cxn modelId="{08798041-67C2-4D6C-968E-DFDA33555C10}" type="presOf" srcId="{C699E388-8003-4EFE-ACDE-522B16775C8F}" destId="{EC70497C-5194-4441-99BD-28D9D0018D18}" srcOrd="0" destOrd="0" presId="urn:microsoft.com/office/officeart/2005/8/layout/vList6"/>
    <dgm:cxn modelId="{1D93B519-CFDD-4147-B2EE-6F686A4B3A8B}" type="presOf" srcId="{7E26D2C4-4D49-4E83-95B6-23E1918F3420}" destId="{A990FAC6-662F-4003-8DF1-85410ED6A9DA}" srcOrd="0" destOrd="0" presId="urn:microsoft.com/office/officeart/2005/8/layout/vList6"/>
    <dgm:cxn modelId="{83A4011A-2E14-4BB4-808B-2EAC8AB11DA4}" type="presOf" srcId="{FF4CA78D-0FE1-47DC-8E87-67467C6465B4}" destId="{C4510D61-3642-4C43-9767-0C2F5D175CE0}" srcOrd="0" destOrd="0" presId="urn:microsoft.com/office/officeart/2005/8/layout/vList6"/>
    <dgm:cxn modelId="{E600803E-6B6F-48BB-9BCD-936654556256}" type="presOf" srcId="{BC23EC98-DC97-4602-9423-F57B744D133E}" destId="{3904C765-5A81-40AB-915F-57CF2738AAB6}" srcOrd="0" destOrd="0" presId="urn:microsoft.com/office/officeart/2005/8/layout/vList6"/>
    <dgm:cxn modelId="{5A69B88F-765A-4C47-9A41-77FBFEFBBC12}" type="presOf" srcId="{7221CE1D-0DEF-4726-B222-626A2BE99CB0}" destId="{BC9AA2DB-0B8F-43B1-AEA1-7828E5F03A60}" srcOrd="0" destOrd="0" presId="urn:microsoft.com/office/officeart/2005/8/layout/vList6"/>
    <dgm:cxn modelId="{63421129-0DF6-4D7A-ADDA-30F54D179EC3}" srcId="{E4FBF940-295D-4CCA-96BA-0FF70A56DDCA}" destId="{C699E388-8003-4EFE-ACDE-522B16775C8F}" srcOrd="1" destOrd="0" parTransId="{B616AD38-CDB9-48A3-9F45-97025DE80EEB}" sibTransId="{911A44A2-8F24-4FBC-AC43-1CACE753BE67}"/>
    <dgm:cxn modelId="{059BAFF1-BDD0-4D36-A5D8-A80156AD6E07}" srcId="{C699E388-8003-4EFE-ACDE-522B16775C8F}" destId="{FF4CA78D-0FE1-47DC-8E87-67467C6465B4}" srcOrd="0" destOrd="0" parTransId="{1DA59DC0-5F70-48CF-A6E8-7DB0DB0AC4C8}" sibTransId="{D89F9C36-B0EB-4C39-BA94-18A842CCAB0D}"/>
    <dgm:cxn modelId="{E457B952-6411-400B-8DD5-E923E267E946}" srcId="{BC23EC98-DC97-4602-9423-F57B744D133E}" destId="{B629C0FE-6C81-4EEF-9FF5-383DCDFDB019}" srcOrd="0" destOrd="0" parTransId="{84DDB21D-6331-4654-A0FA-F4BB964637AF}" sibTransId="{51B4F532-BAC5-4885-A4F3-3E14E57A24F4}"/>
    <dgm:cxn modelId="{ABE133B6-B7E9-4C5B-BAFE-6F1C2FE4743A}" srcId="{E4FBF940-295D-4CCA-96BA-0FF70A56DDCA}" destId="{7E26D2C4-4D49-4E83-95B6-23E1918F3420}" srcOrd="2" destOrd="0" parTransId="{65147002-9C09-452E-B7A2-803EC385DF6A}" sibTransId="{CFB91F19-8952-40C3-9D08-741B43EDED1B}"/>
    <dgm:cxn modelId="{138ABDFB-B122-4098-9F0F-BB5B371A108B}" type="presParOf" srcId="{F9C8E545-D931-4555-AAD4-097B91F52D31}" destId="{1F398BC4-3A6C-40B7-A565-7787C3E58366}" srcOrd="0" destOrd="0" presId="urn:microsoft.com/office/officeart/2005/8/layout/vList6"/>
    <dgm:cxn modelId="{E40F14A8-7EEF-48FB-A5A0-D5133F378DA2}" type="presParOf" srcId="{1F398BC4-3A6C-40B7-A565-7787C3E58366}" destId="{3904C765-5A81-40AB-915F-57CF2738AAB6}" srcOrd="0" destOrd="0" presId="urn:microsoft.com/office/officeart/2005/8/layout/vList6"/>
    <dgm:cxn modelId="{9AC2C94D-77AA-462A-B1F3-BDA67031EAC5}" type="presParOf" srcId="{1F398BC4-3A6C-40B7-A565-7787C3E58366}" destId="{073BF7AF-EC78-47C8-8318-131916541A57}" srcOrd="1" destOrd="0" presId="urn:microsoft.com/office/officeart/2005/8/layout/vList6"/>
    <dgm:cxn modelId="{F4158971-79B1-41D0-A489-1D1467BCE298}" type="presParOf" srcId="{F9C8E545-D931-4555-AAD4-097B91F52D31}" destId="{9A722929-0E9F-4A10-9186-F8BD42D18160}" srcOrd="1" destOrd="0" presId="urn:microsoft.com/office/officeart/2005/8/layout/vList6"/>
    <dgm:cxn modelId="{0B8657C0-8110-40DF-9EFA-AF99394BFECB}" type="presParOf" srcId="{F9C8E545-D931-4555-AAD4-097B91F52D31}" destId="{D6D929CE-C167-4EDE-A4AA-973176F9AC54}" srcOrd="2" destOrd="0" presId="urn:microsoft.com/office/officeart/2005/8/layout/vList6"/>
    <dgm:cxn modelId="{D3AC06F8-E53E-44CC-85A7-B529B0EF9CC8}" type="presParOf" srcId="{D6D929CE-C167-4EDE-A4AA-973176F9AC54}" destId="{EC70497C-5194-4441-99BD-28D9D0018D18}" srcOrd="0" destOrd="0" presId="urn:microsoft.com/office/officeart/2005/8/layout/vList6"/>
    <dgm:cxn modelId="{E1F5629A-3E8B-472F-A2BE-F948E8760F12}" type="presParOf" srcId="{D6D929CE-C167-4EDE-A4AA-973176F9AC54}" destId="{C4510D61-3642-4C43-9767-0C2F5D175CE0}" srcOrd="1" destOrd="0" presId="urn:microsoft.com/office/officeart/2005/8/layout/vList6"/>
    <dgm:cxn modelId="{0DF8CC7C-F028-4CAC-9DBC-39E60713C78D}" type="presParOf" srcId="{F9C8E545-D931-4555-AAD4-097B91F52D31}" destId="{56A57FFE-F9DF-4F26-8CE0-CAA1ACF28FC3}" srcOrd="3" destOrd="0" presId="urn:microsoft.com/office/officeart/2005/8/layout/vList6"/>
    <dgm:cxn modelId="{00C0B4CC-10E0-4043-AA8B-B3D48BAFDAD8}" type="presParOf" srcId="{F9C8E545-D931-4555-AAD4-097B91F52D31}" destId="{50B4C658-DC2F-486B-9E21-106BC22A3C99}" srcOrd="4" destOrd="0" presId="urn:microsoft.com/office/officeart/2005/8/layout/vList6"/>
    <dgm:cxn modelId="{421E2793-7F5E-40DA-BAB2-7273CF79C8B4}" type="presParOf" srcId="{50B4C658-DC2F-486B-9E21-106BC22A3C99}" destId="{A990FAC6-662F-4003-8DF1-85410ED6A9DA}" srcOrd="0" destOrd="0" presId="urn:microsoft.com/office/officeart/2005/8/layout/vList6"/>
    <dgm:cxn modelId="{D334B5EF-934E-47EB-A76C-82096825CF70}" type="presParOf" srcId="{50B4C658-DC2F-486B-9E21-106BC22A3C99}" destId="{8936CAA9-B0A3-4481-BBBD-E0FDD3CBFDEE}" srcOrd="1" destOrd="0" presId="urn:microsoft.com/office/officeart/2005/8/layout/vList6"/>
    <dgm:cxn modelId="{3806ABD3-2AEB-4084-A157-573FE57F0AEF}" type="presParOf" srcId="{F9C8E545-D931-4555-AAD4-097B91F52D31}" destId="{29CC0DF7-B1F9-4B26-A96A-1841E8D133F4}" srcOrd="5" destOrd="0" presId="urn:microsoft.com/office/officeart/2005/8/layout/vList6"/>
    <dgm:cxn modelId="{80AC01AF-1172-4A22-B684-71E16198773F}" type="presParOf" srcId="{F9C8E545-D931-4555-AAD4-097B91F52D31}" destId="{FE2CE005-65F9-4250-9460-F7A24A273349}" srcOrd="6" destOrd="0" presId="urn:microsoft.com/office/officeart/2005/8/layout/vList6"/>
    <dgm:cxn modelId="{1080D91E-4E25-4F4B-980D-037C4240CC20}" type="presParOf" srcId="{FE2CE005-65F9-4250-9460-F7A24A273349}" destId="{BC9AA2DB-0B8F-43B1-AEA1-7828E5F03A60}" srcOrd="0" destOrd="0" presId="urn:microsoft.com/office/officeart/2005/8/layout/vList6"/>
    <dgm:cxn modelId="{22FB128E-EEFA-4966-BC40-D400B79E778B}" type="presParOf" srcId="{FE2CE005-65F9-4250-9460-F7A24A273349}" destId="{E68A7FD0-F96A-4EA2-A251-8669345B24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789A6-A8BB-4075-9A46-4862C71E7E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FFB903-FACA-4FC7-8971-A1D337FCC5DB}">
      <dgm:prSet phldrT="[Текст]" custT="1"/>
      <dgm:spPr/>
      <dgm:t>
        <a:bodyPr/>
        <a:lstStyle/>
        <a:p>
          <a:r>
            <a:rPr lang="ru-RU" sz="2000" dirty="0" smtClean="0"/>
            <a:t>проект</a:t>
          </a:r>
          <a:endParaRPr lang="ru-RU" sz="2000" dirty="0"/>
        </a:p>
      </dgm:t>
    </dgm:pt>
    <dgm:pt modelId="{7A5915EC-CEE6-4EBB-87D9-3262914A3D8A}" type="parTrans" cxnId="{221DB27E-BC18-4DDD-9EA5-2F3746292D34}">
      <dgm:prSet/>
      <dgm:spPr/>
      <dgm:t>
        <a:bodyPr/>
        <a:lstStyle/>
        <a:p>
          <a:endParaRPr lang="ru-RU"/>
        </a:p>
      </dgm:t>
    </dgm:pt>
    <dgm:pt modelId="{E9E79846-E8E6-4CB6-8E31-2D7C05375EFE}" type="sibTrans" cxnId="{221DB27E-BC18-4DDD-9EA5-2F3746292D34}">
      <dgm:prSet/>
      <dgm:spPr/>
      <dgm:t>
        <a:bodyPr/>
        <a:lstStyle/>
        <a:p>
          <a:endParaRPr lang="ru-RU"/>
        </a:p>
      </dgm:t>
    </dgm:pt>
    <dgm:pt modelId="{F07FFD97-E053-42D0-AADC-2B17F9DB5FCF}">
      <dgm:prSet phldrT="[Текст]" custT="1"/>
      <dgm:spPr/>
      <dgm:t>
        <a:bodyPr/>
        <a:lstStyle/>
        <a:p>
          <a:r>
            <a:rPr lang="ru-RU" sz="1200" dirty="0" smtClean="0"/>
            <a:t>актуальный</a:t>
          </a:r>
          <a:endParaRPr lang="ru-RU" sz="1200" dirty="0"/>
        </a:p>
      </dgm:t>
    </dgm:pt>
    <dgm:pt modelId="{9963FF16-5C9E-4B8E-8548-E33834A61FF3}" type="parTrans" cxnId="{A57B6BA8-668E-4D99-AA00-D2F8F1C6DFBB}">
      <dgm:prSet/>
      <dgm:spPr/>
      <dgm:t>
        <a:bodyPr/>
        <a:lstStyle/>
        <a:p>
          <a:endParaRPr lang="ru-RU"/>
        </a:p>
      </dgm:t>
    </dgm:pt>
    <dgm:pt modelId="{5CA92562-9ABA-4181-9815-4F9D9A1DF5EA}" type="sibTrans" cxnId="{A57B6BA8-668E-4D99-AA00-D2F8F1C6DFBB}">
      <dgm:prSet/>
      <dgm:spPr/>
      <dgm:t>
        <a:bodyPr/>
        <a:lstStyle/>
        <a:p>
          <a:endParaRPr lang="ru-RU"/>
        </a:p>
      </dgm:t>
    </dgm:pt>
    <dgm:pt modelId="{61DE0ACA-9452-4676-BC99-230EE02A392C}">
      <dgm:prSet phldrT="[Текст]" custT="1"/>
      <dgm:spPr/>
      <dgm:t>
        <a:bodyPr/>
        <a:lstStyle/>
        <a:p>
          <a:r>
            <a:rPr lang="ru-RU" sz="1200" dirty="0" smtClean="0"/>
            <a:t>анализировать</a:t>
          </a:r>
          <a:r>
            <a:rPr lang="ru-RU" sz="900" dirty="0" smtClean="0"/>
            <a:t> </a:t>
          </a:r>
          <a:endParaRPr lang="ru-RU" sz="900" dirty="0"/>
        </a:p>
      </dgm:t>
    </dgm:pt>
    <dgm:pt modelId="{F05C0A0C-7583-4CB0-9350-3922EA65B5FA}" type="parTrans" cxnId="{675FC005-D259-4954-9DD5-80254ED01E1D}">
      <dgm:prSet/>
      <dgm:spPr/>
      <dgm:t>
        <a:bodyPr/>
        <a:lstStyle/>
        <a:p>
          <a:endParaRPr lang="ru-RU"/>
        </a:p>
      </dgm:t>
    </dgm:pt>
    <dgm:pt modelId="{E7AA3724-FED2-40D1-91C3-33324955E71F}" type="sibTrans" cxnId="{675FC005-D259-4954-9DD5-80254ED01E1D}">
      <dgm:prSet/>
      <dgm:spPr/>
      <dgm:t>
        <a:bodyPr/>
        <a:lstStyle/>
        <a:p>
          <a:endParaRPr lang="ru-RU"/>
        </a:p>
      </dgm:t>
    </dgm:pt>
    <dgm:pt modelId="{6DFAF049-46EE-428D-A8A1-68ADB7D6B8F7}">
      <dgm:prSet phldrT="[Текст]" custT="1"/>
      <dgm:spPr/>
      <dgm:t>
        <a:bodyPr/>
        <a:lstStyle/>
        <a:p>
          <a:r>
            <a:rPr lang="ru-RU" sz="1200" dirty="0" smtClean="0"/>
            <a:t>разработать</a:t>
          </a:r>
          <a:r>
            <a:rPr lang="ru-RU" sz="900" dirty="0" smtClean="0"/>
            <a:t> </a:t>
          </a:r>
          <a:endParaRPr lang="ru-RU" sz="900" dirty="0"/>
        </a:p>
      </dgm:t>
    </dgm:pt>
    <dgm:pt modelId="{99B4098B-CA2B-4D28-9FA9-F66940D6D784}" type="parTrans" cxnId="{8AE9B73B-0C13-4548-BD26-7346ABA926F3}">
      <dgm:prSet/>
      <dgm:spPr/>
      <dgm:t>
        <a:bodyPr/>
        <a:lstStyle/>
        <a:p>
          <a:endParaRPr lang="ru-RU"/>
        </a:p>
      </dgm:t>
    </dgm:pt>
    <dgm:pt modelId="{F838BD99-24AC-4ED5-B52E-56CD9B47C219}" type="sibTrans" cxnId="{8AE9B73B-0C13-4548-BD26-7346ABA926F3}">
      <dgm:prSet/>
      <dgm:spPr/>
      <dgm:t>
        <a:bodyPr/>
        <a:lstStyle/>
        <a:p>
          <a:endParaRPr lang="ru-RU"/>
        </a:p>
      </dgm:t>
    </dgm:pt>
    <dgm:pt modelId="{F16E3466-A61A-425D-8405-4553F29D51E9}">
      <dgm:prSet phldrT="[Текст]" custT="1"/>
      <dgm:spPr/>
      <dgm:t>
        <a:bodyPr/>
        <a:lstStyle/>
        <a:p>
          <a:r>
            <a:rPr lang="ru-RU" sz="1200" dirty="0" smtClean="0"/>
            <a:t>реализованный</a:t>
          </a:r>
          <a:endParaRPr lang="ru-RU" sz="1200" dirty="0"/>
        </a:p>
      </dgm:t>
    </dgm:pt>
    <dgm:pt modelId="{89E208F4-FB06-4CCA-BE19-6FD905A6EE43}" type="parTrans" cxnId="{B04A9B18-D8A9-4586-8C3B-D4A86387FA9B}">
      <dgm:prSet/>
      <dgm:spPr/>
      <dgm:t>
        <a:bodyPr/>
        <a:lstStyle/>
        <a:p>
          <a:endParaRPr lang="ru-RU"/>
        </a:p>
      </dgm:t>
    </dgm:pt>
    <dgm:pt modelId="{5DDE717C-4E7C-4C30-B391-4D875AA0F9CC}" type="sibTrans" cxnId="{B04A9B18-D8A9-4586-8C3B-D4A86387FA9B}">
      <dgm:prSet/>
      <dgm:spPr/>
      <dgm:t>
        <a:bodyPr/>
        <a:lstStyle/>
        <a:p>
          <a:endParaRPr lang="ru-RU"/>
        </a:p>
      </dgm:t>
    </dgm:pt>
    <dgm:pt modelId="{3558B010-CBBE-4478-958B-B4601CE900B8}">
      <dgm:prSet phldrT="[Текст]" custT="1"/>
      <dgm:spPr/>
      <dgm:t>
        <a:bodyPr/>
        <a:lstStyle/>
        <a:p>
          <a:r>
            <a:rPr lang="ru-RU" sz="1200" dirty="0" smtClean="0"/>
            <a:t>внедрить</a:t>
          </a:r>
          <a:r>
            <a:rPr lang="ru-RU" sz="900" dirty="0" smtClean="0"/>
            <a:t> </a:t>
          </a:r>
          <a:endParaRPr lang="ru-RU" sz="900" dirty="0"/>
        </a:p>
      </dgm:t>
    </dgm:pt>
    <dgm:pt modelId="{998D7900-5ADA-424A-B19F-4A339DA5D29F}" type="parTrans" cxnId="{25491171-4C26-402C-A1F9-8A12E9F333A3}">
      <dgm:prSet/>
      <dgm:spPr/>
      <dgm:t>
        <a:bodyPr/>
        <a:lstStyle/>
        <a:p>
          <a:endParaRPr lang="ru-RU"/>
        </a:p>
      </dgm:t>
    </dgm:pt>
    <dgm:pt modelId="{1D41E014-2C88-4766-87EA-9E9176B1FD0E}" type="sibTrans" cxnId="{25491171-4C26-402C-A1F9-8A12E9F333A3}">
      <dgm:prSet/>
      <dgm:spPr/>
      <dgm:t>
        <a:bodyPr/>
        <a:lstStyle/>
        <a:p>
          <a:endParaRPr lang="ru-RU"/>
        </a:p>
      </dgm:t>
    </dgm:pt>
    <dgm:pt modelId="{0CF65D3A-B805-4A7B-A90B-9CB63763AC95}">
      <dgm:prSet custT="1"/>
      <dgm:spPr/>
      <dgm:t>
        <a:bodyPr/>
        <a:lstStyle/>
        <a:p>
          <a:r>
            <a:rPr lang="ru-RU" sz="1200" dirty="0" smtClean="0"/>
            <a:t>опыта</a:t>
          </a:r>
          <a:endParaRPr lang="ru-RU" sz="1200" dirty="0"/>
        </a:p>
      </dgm:t>
    </dgm:pt>
    <dgm:pt modelId="{7AE5A2FF-DCDA-4566-B49F-7B23C3402275}" type="parTrans" cxnId="{AF92660D-83EE-49FF-97D5-0755066DC2D7}">
      <dgm:prSet/>
      <dgm:spPr/>
      <dgm:t>
        <a:bodyPr/>
        <a:lstStyle/>
        <a:p>
          <a:endParaRPr lang="ru-RU"/>
        </a:p>
      </dgm:t>
    </dgm:pt>
    <dgm:pt modelId="{7766BCCB-7343-4B44-B038-74C5D5A4D6CC}" type="sibTrans" cxnId="{AF92660D-83EE-49FF-97D5-0755066DC2D7}">
      <dgm:prSet/>
      <dgm:spPr/>
      <dgm:t>
        <a:bodyPr/>
        <a:lstStyle/>
        <a:p>
          <a:endParaRPr lang="ru-RU"/>
        </a:p>
      </dgm:t>
    </dgm:pt>
    <dgm:pt modelId="{A699F49E-BD1B-4283-9439-90CBF014489E}">
      <dgm:prSet custT="1"/>
      <dgm:spPr/>
      <dgm:t>
        <a:bodyPr/>
        <a:lstStyle/>
        <a:p>
          <a:r>
            <a:rPr lang="ru-RU" sz="1200" dirty="0" smtClean="0"/>
            <a:t>практического </a:t>
          </a:r>
          <a:endParaRPr lang="ru-RU" sz="1200" dirty="0"/>
        </a:p>
      </dgm:t>
    </dgm:pt>
    <dgm:pt modelId="{AE8FEFFC-034C-47AE-8711-78E70D9A39A7}" type="parTrans" cxnId="{C706D75D-F9D4-4843-AFD1-3BC255F0D9AC}">
      <dgm:prSet/>
      <dgm:spPr/>
      <dgm:t>
        <a:bodyPr/>
        <a:lstStyle/>
        <a:p>
          <a:endParaRPr lang="ru-RU"/>
        </a:p>
      </dgm:t>
    </dgm:pt>
    <dgm:pt modelId="{9A54D712-593A-422D-A6B4-71A136689E8E}" type="sibTrans" cxnId="{C706D75D-F9D4-4843-AFD1-3BC255F0D9AC}">
      <dgm:prSet/>
      <dgm:spPr/>
      <dgm:t>
        <a:bodyPr/>
        <a:lstStyle/>
        <a:p>
          <a:endParaRPr lang="ru-RU"/>
        </a:p>
      </dgm:t>
    </dgm:pt>
    <dgm:pt modelId="{A194BE83-1040-40E0-A3E2-542CC702775A}">
      <dgm:prSet custT="1"/>
      <dgm:spPr/>
      <dgm:t>
        <a:bodyPr/>
        <a:lstStyle/>
        <a:p>
          <a:r>
            <a:rPr lang="ru-RU" sz="1200" dirty="0" smtClean="0"/>
            <a:t>получение</a:t>
          </a:r>
          <a:endParaRPr lang="ru-RU" sz="1200" dirty="0"/>
        </a:p>
      </dgm:t>
    </dgm:pt>
    <dgm:pt modelId="{6228F00A-33D5-4B23-86DD-4A0D072D7080}" type="parTrans" cxnId="{7F935C1E-F38C-4F0A-A220-A3EBEB87D4B2}">
      <dgm:prSet/>
      <dgm:spPr/>
      <dgm:t>
        <a:bodyPr/>
        <a:lstStyle/>
        <a:p>
          <a:endParaRPr lang="ru-RU"/>
        </a:p>
      </dgm:t>
    </dgm:pt>
    <dgm:pt modelId="{39B83B2A-2F1D-4E73-A022-FC6C8F330C90}" type="sibTrans" cxnId="{7F935C1E-F38C-4F0A-A220-A3EBEB87D4B2}">
      <dgm:prSet/>
      <dgm:spPr/>
      <dgm:t>
        <a:bodyPr/>
        <a:lstStyle/>
        <a:p>
          <a:endParaRPr lang="ru-RU"/>
        </a:p>
      </dgm:t>
    </dgm:pt>
    <dgm:pt modelId="{C99E47D8-2689-4326-A725-C405C2FB1897}">
      <dgm:prSet custT="1"/>
      <dgm:spPr/>
      <dgm:t>
        <a:bodyPr/>
        <a:lstStyle/>
        <a:p>
          <a:r>
            <a:rPr lang="ru-RU" sz="2000" dirty="0" smtClean="0"/>
            <a:t>трудоустройство</a:t>
          </a:r>
          <a:endParaRPr lang="ru-RU" sz="2000" dirty="0"/>
        </a:p>
      </dgm:t>
    </dgm:pt>
    <dgm:pt modelId="{00CDD8C7-7716-45A3-9AFA-D1EB5E6E056A}" type="parTrans" cxnId="{C82909BF-CCEC-4FD9-B9F1-1EA2DE395347}">
      <dgm:prSet/>
      <dgm:spPr/>
      <dgm:t>
        <a:bodyPr/>
        <a:lstStyle/>
        <a:p>
          <a:endParaRPr lang="ru-RU"/>
        </a:p>
      </dgm:t>
    </dgm:pt>
    <dgm:pt modelId="{C94D2B81-EB16-47B0-802F-DEDA45076E5F}" type="sibTrans" cxnId="{C82909BF-CCEC-4FD9-B9F1-1EA2DE395347}">
      <dgm:prSet/>
      <dgm:spPr/>
      <dgm:t>
        <a:bodyPr/>
        <a:lstStyle/>
        <a:p>
          <a:endParaRPr lang="ru-RU"/>
        </a:p>
      </dgm:t>
    </dgm:pt>
    <dgm:pt modelId="{9C1E1E31-9A0E-4A7C-A6BC-12A3E73FA8E7}" type="pres">
      <dgm:prSet presAssocID="{D09789A6-A8BB-4075-9A46-4862C71E7E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4649F3-0729-4BA1-8A64-9220B01DBD43}" type="pres">
      <dgm:prSet presAssocID="{75FFB903-FACA-4FC7-8971-A1D337FCC5DB}" presName="hierRoot1" presStyleCnt="0"/>
      <dgm:spPr/>
    </dgm:pt>
    <dgm:pt modelId="{0A6D937E-07B8-4745-BBC7-2C0C6B361ABE}" type="pres">
      <dgm:prSet presAssocID="{75FFB903-FACA-4FC7-8971-A1D337FCC5DB}" presName="composite" presStyleCnt="0"/>
      <dgm:spPr/>
    </dgm:pt>
    <dgm:pt modelId="{94E93B3C-4C25-4C18-A727-ACC65183B5FF}" type="pres">
      <dgm:prSet presAssocID="{75FFB903-FACA-4FC7-8971-A1D337FCC5DB}" presName="background" presStyleLbl="node0" presStyleIdx="0" presStyleCnt="1"/>
      <dgm:spPr/>
    </dgm:pt>
    <dgm:pt modelId="{0354ADDD-AAD7-48ED-8724-1218A8960B9B}" type="pres">
      <dgm:prSet presAssocID="{75FFB903-FACA-4FC7-8971-A1D337FCC5DB}" presName="text" presStyleLbl="fgAcc0" presStyleIdx="0" presStyleCnt="1" custLinFactNeighborX="2806" custLinFactNeighborY="6628">
        <dgm:presLayoutVars>
          <dgm:chPref val="3"/>
        </dgm:presLayoutVars>
      </dgm:prSet>
      <dgm:spPr/>
    </dgm:pt>
    <dgm:pt modelId="{E5FBA06C-06EB-4173-93D8-A269D3CF833D}" type="pres">
      <dgm:prSet presAssocID="{75FFB903-FACA-4FC7-8971-A1D337FCC5DB}" presName="hierChild2" presStyleCnt="0"/>
      <dgm:spPr/>
    </dgm:pt>
    <dgm:pt modelId="{EE91002E-1BB8-426A-8B25-B4B45052E63C}" type="pres">
      <dgm:prSet presAssocID="{9963FF16-5C9E-4B8E-8548-E33834A61FF3}" presName="Name10" presStyleLbl="parChTrans1D2" presStyleIdx="0" presStyleCnt="2"/>
      <dgm:spPr/>
    </dgm:pt>
    <dgm:pt modelId="{8D4C8C65-76BC-4925-9CED-AF2265625037}" type="pres">
      <dgm:prSet presAssocID="{F07FFD97-E053-42D0-AADC-2B17F9DB5FCF}" presName="hierRoot2" presStyleCnt="0"/>
      <dgm:spPr/>
    </dgm:pt>
    <dgm:pt modelId="{A7FADC6F-CAD3-410C-ABEA-8FC86AE7F32E}" type="pres">
      <dgm:prSet presAssocID="{F07FFD97-E053-42D0-AADC-2B17F9DB5FCF}" presName="composite2" presStyleCnt="0"/>
      <dgm:spPr/>
    </dgm:pt>
    <dgm:pt modelId="{1B03636F-18AC-4F9E-BFFD-737171EB2C2E}" type="pres">
      <dgm:prSet presAssocID="{F07FFD97-E053-42D0-AADC-2B17F9DB5FCF}" presName="background2" presStyleLbl="node2" presStyleIdx="0" presStyleCnt="2"/>
      <dgm:spPr/>
    </dgm:pt>
    <dgm:pt modelId="{DC9F7CF4-5D20-4E38-A51D-7765E000CDF4}" type="pres">
      <dgm:prSet presAssocID="{F07FFD97-E053-42D0-AADC-2B17F9DB5FCF}" presName="text2" presStyleLbl="fgAcc2" presStyleIdx="0" presStyleCnt="2">
        <dgm:presLayoutVars>
          <dgm:chPref val="3"/>
        </dgm:presLayoutVars>
      </dgm:prSet>
      <dgm:spPr/>
    </dgm:pt>
    <dgm:pt modelId="{C0C696DE-5B0D-4055-B9C4-E97D372F2E57}" type="pres">
      <dgm:prSet presAssocID="{F07FFD97-E053-42D0-AADC-2B17F9DB5FCF}" presName="hierChild3" presStyleCnt="0"/>
      <dgm:spPr/>
    </dgm:pt>
    <dgm:pt modelId="{45819502-0366-4096-948D-937BF9BCEE42}" type="pres">
      <dgm:prSet presAssocID="{F05C0A0C-7583-4CB0-9350-3922EA65B5FA}" presName="Name17" presStyleLbl="parChTrans1D3" presStyleIdx="0" presStyleCnt="3"/>
      <dgm:spPr/>
    </dgm:pt>
    <dgm:pt modelId="{50D4DF19-4B0B-400C-9E6D-10FF14E166FF}" type="pres">
      <dgm:prSet presAssocID="{61DE0ACA-9452-4676-BC99-230EE02A392C}" presName="hierRoot3" presStyleCnt="0"/>
      <dgm:spPr/>
    </dgm:pt>
    <dgm:pt modelId="{3663A9A0-F161-4988-8D48-2CF0933E5C7B}" type="pres">
      <dgm:prSet presAssocID="{61DE0ACA-9452-4676-BC99-230EE02A392C}" presName="composite3" presStyleCnt="0"/>
      <dgm:spPr/>
    </dgm:pt>
    <dgm:pt modelId="{28F4DA94-EC06-45D7-B920-A940852BA9F1}" type="pres">
      <dgm:prSet presAssocID="{61DE0ACA-9452-4676-BC99-230EE02A392C}" presName="background3" presStyleLbl="node3" presStyleIdx="0" presStyleCnt="3"/>
      <dgm:spPr/>
    </dgm:pt>
    <dgm:pt modelId="{BC0F96FE-1471-4301-A7F5-8A7F1409E346}" type="pres">
      <dgm:prSet presAssocID="{61DE0ACA-9452-4676-BC99-230EE02A392C}" presName="text3" presStyleLbl="fgAcc3" presStyleIdx="0" presStyleCnt="3" custScaleX="142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614A7-A793-437B-936A-6FA3BEAEA68F}" type="pres">
      <dgm:prSet presAssocID="{61DE0ACA-9452-4676-BC99-230EE02A392C}" presName="hierChild4" presStyleCnt="0"/>
      <dgm:spPr/>
    </dgm:pt>
    <dgm:pt modelId="{AF52FEE7-2569-433B-AEAC-6FE9287F2208}" type="pres">
      <dgm:prSet presAssocID="{99B4098B-CA2B-4D28-9FA9-F66940D6D784}" presName="Name17" presStyleLbl="parChTrans1D3" presStyleIdx="1" presStyleCnt="3"/>
      <dgm:spPr/>
    </dgm:pt>
    <dgm:pt modelId="{98E36760-0392-444F-8C76-37BD3749643D}" type="pres">
      <dgm:prSet presAssocID="{6DFAF049-46EE-428D-A8A1-68ADB7D6B8F7}" presName="hierRoot3" presStyleCnt="0"/>
      <dgm:spPr/>
    </dgm:pt>
    <dgm:pt modelId="{38A8FB1E-CC9B-46F8-932C-29A6CDF3734D}" type="pres">
      <dgm:prSet presAssocID="{6DFAF049-46EE-428D-A8A1-68ADB7D6B8F7}" presName="composite3" presStyleCnt="0"/>
      <dgm:spPr/>
    </dgm:pt>
    <dgm:pt modelId="{C893541E-6FCE-4D31-A12D-6A74D2FB596D}" type="pres">
      <dgm:prSet presAssocID="{6DFAF049-46EE-428D-A8A1-68ADB7D6B8F7}" presName="background3" presStyleLbl="node3" presStyleIdx="1" presStyleCnt="3"/>
      <dgm:spPr/>
    </dgm:pt>
    <dgm:pt modelId="{9E3002DA-FB9C-4FFA-83B5-5FC9DE8F2F0A}" type="pres">
      <dgm:prSet presAssocID="{6DFAF049-46EE-428D-A8A1-68ADB7D6B8F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A347B-AA66-4ACA-A207-34971AE83156}" type="pres">
      <dgm:prSet presAssocID="{6DFAF049-46EE-428D-A8A1-68ADB7D6B8F7}" presName="hierChild4" presStyleCnt="0"/>
      <dgm:spPr/>
    </dgm:pt>
    <dgm:pt modelId="{C0776C08-43F2-48A1-BAA9-98B9AB68F0E4}" type="pres">
      <dgm:prSet presAssocID="{89E208F4-FB06-4CCA-BE19-6FD905A6EE43}" presName="Name10" presStyleLbl="parChTrans1D2" presStyleIdx="1" presStyleCnt="2"/>
      <dgm:spPr/>
    </dgm:pt>
    <dgm:pt modelId="{9EDB3230-A28E-4651-AE0D-DE57C2EE6FD7}" type="pres">
      <dgm:prSet presAssocID="{F16E3466-A61A-425D-8405-4553F29D51E9}" presName="hierRoot2" presStyleCnt="0"/>
      <dgm:spPr/>
    </dgm:pt>
    <dgm:pt modelId="{14ACFCB1-47E7-4789-8478-0894D5B8ADBC}" type="pres">
      <dgm:prSet presAssocID="{F16E3466-A61A-425D-8405-4553F29D51E9}" presName="composite2" presStyleCnt="0"/>
      <dgm:spPr/>
    </dgm:pt>
    <dgm:pt modelId="{BC689E13-F3F5-4B27-ADC9-DBB0EA0D449B}" type="pres">
      <dgm:prSet presAssocID="{F16E3466-A61A-425D-8405-4553F29D51E9}" presName="background2" presStyleLbl="node2" presStyleIdx="1" presStyleCnt="2"/>
      <dgm:spPr/>
    </dgm:pt>
    <dgm:pt modelId="{8F7280DA-DD0C-4A10-954F-7EC6053A282E}" type="pres">
      <dgm:prSet presAssocID="{F16E3466-A61A-425D-8405-4553F29D51E9}" presName="text2" presStyleLbl="fgAcc2" presStyleIdx="1" presStyleCnt="2" custScaleX="148726">
        <dgm:presLayoutVars>
          <dgm:chPref val="3"/>
        </dgm:presLayoutVars>
      </dgm:prSet>
      <dgm:spPr/>
    </dgm:pt>
    <dgm:pt modelId="{C77CA437-E0D7-45F3-BD86-496EC5C47322}" type="pres">
      <dgm:prSet presAssocID="{F16E3466-A61A-425D-8405-4553F29D51E9}" presName="hierChild3" presStyleCnt="0"/>
      <dgm:spPr/>
    </dgm:pt>
    <dgm:pt modelId="{31FCE38F-1C55-4733-95EE-DA50877E40C9}" type="pres">
      <dgm:prSet presAssocID="{998D7900-5ADA-424A-B19F-4A339DA5D29F}" presName="Name17" presStyleLbl="parChTrans1D3" presStyleIdx="2" presStyleCnt="3"/>
      <dgm:spPr/>
    </dgm:pt>
    <dgm:pt modelId="{36FBDE37-0CE2-4681-93C5-18B9150B447C}" type="pres">
      <dgm:prSet presAssocID="{3558B010-CBBE-4478-958B-B4601CE900B8}" presName="hierRoot3" presStyleCnt="0"/>
      <dgm:spPr/>
    </dgm:pt>
    <dgm:pt modelId="{6F4C74AE-4CC7-4987-995F-7E3251CBCE38}" type="pres">
      <dgm:prSet presAssocID="{3558B010-CBBE-4478-958B-B4601CE900B8}" presName="composite3" presStyleCnt="0"/>
      <dgm:spPr/>
    </dgm:pt>
    <dgm:pt modelId="{1349AE3D-5D11-48F3-B052-9B85756F8EC9}" type="pres">
      <dgm:prSet presAssocID="{3558B010-CBBE-4478-958B-B4601CE900B8}" presName="background3" presStyleLbl="node3" presStyleIdx="2" presStyleCnt="3"/>
      <dgm:spPr/>
    </dgm:pt>
    <dgm:pt modelId="{E70D1510-D3B2-4922-8A90-EF102BCCCBDA}" type="pres">
      <dgm:prSet presAssocID="{3558B010-CBBE-4478-958B-B4601CE900B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DC47C-A216-4C3A-BAC7-8B2ED1961811}" type="pres">
      <dgm:prSet presAssocID="{3558B010-CBBE-4478-958B-B4601CE900B8}" presName="hierChild4" presStyleCnt="0"/>
      <dgm:spPr/>
    </dgm:pt>
    <dgm:pt modelId="{0791B7E9-009B-4D9E-AFA2-2F04CFB34D31}" type="pres">
      <dgm:prSet presAssocID="{6228F00A-33D5-4B23-86DD-4A0D072D7080}" presName="Name23" presStyleLbl="parChTrans1D4" presStyleIdx="0" presStyleCnt="4"/>
      <dgm:spPr/>
    </dgm:pt>
    <dgm:pt modelId="{933E85AA-E3E6-4611-B0D3-CE4F996034AF}" type="pres">
      <dgm:prSet presAssocID="{A194BE83-1040-40E0-A3E2-542CC702775A}" presName="hierRoot4" presStyleCnt="0"/>
      <dgm:spPr/>
    </dgm:pt>
    <dgm:pt modelId="{A375B4B4-AD32-4932-8EA1-8C54944D3B6B}" type="pres">
      <dgm:prSet presAssocID="{A194BE83-1040-40E0-A3E2-542CC702775A}" presName="composite4" presStyleCnt="0"/>
      <dgm:spPr/>
    </dgm:pt>
    <dgm:pt modelId="{5F55E36A-46FF-4CF5-95D3-8823077476A0}" type="pres">
      <dgm:prSet presAssocID="{A194BE83-1040-40E0-A3E2-542CC702775A}" presName="background4" presStyleLbl="node4" presStyleIdx="0" presStyleCnt="4"/>
      <dgm:spPr/>
    </dgm:pt>
    <dgm:pt modelId="{096B4F50-E7F9-4ABE-AA34-7D7082C96475}" type="pres">
      <dgm:prSet presAssocID="{A194BE83-1040-40E0-A3E2-542CC702775A}" presName="text4" presStyleLbl="fgAcc4" presStyleIdx="0" presStyleCnt="4">
        <dgm:presLayoutVars>
          <dgm:chPref val="3"/>
        </dgm:presLayoutVars>
      </dgm:prSet>
      <dgm:spPr/>
    </dgm:pt>
    <dgm:pt modelId="{B3871CC5-FCC3-4552-8FDC-5DD629C24292}" type="pres">
      <dgm:prSet presAssocID="{A194BE83-1040-40E0-A3E2-542CC702775A}" presName="hierChild5" presStyleCnt="0"/>
      <dgm:spPr/>
    </dgm:pt>
    <dgm:pt modelId="{4E515B9D-57AC-42DD-9506-29CDA9997D7B}" type="pres">
      <dgm:prSet presAssocID="{AE8FEFFC-034C-47AE-8711-78E70D9A39A7}" presName="Name23" presStyleLbl="parChTrans1D4" presStyleIdx="1" presStyleCnt="4"/>
      <dgm:spPr/>
    </dgm:pt>
    <dgm:pt modelId="{33B8FC41-6953-4116-AF2F-43DCEE588A0E}" type="pres">
      <dgm:prSet presAssocID="{A699F49E-BD1B-4283-9439-90CBF014489E}" presName="hierRoot4" presStyleCnt="0"/>
      <dgm:spPr/>
    </dgm:pt>
    <dgm:pt modelId="{C18ED975-607C-498E-8E1D-DBBDB29D63BF}" type="pres">
      <dgm:prSet presAssocID="{A699F49E-BD1B-4283-9439-90CBF014489E}" presName="composite4" presStyleCnt="0"/>
      <dgm:spPr/>
    </dgm:pt>
    <dgm:pt modelId="{B85E7678-3DFB-45BA-A01A-F75B29EA4126}" type="pres">
      <dgm:prSet presAssocID="{A699F49E-BD1B-4283-9439-90CBF014489E}" presName="background4" presStyleLbl="node4" presStyleIdx="1" presStyleCnt="4"/>
      <dgm:spPr/>
    </dgm:pt>
    <dgm:pt modelId="{212C155D-8042-4C7F-895A-4EA846AB7E8F}" type="pres">
      <dgm:prSet presAssocID="{A699F49E-BD1B-4283-9439-90CBF014489E}" presName="text4" presStyleLbl="fgAcc4" presStyleIdx="1" presStyleCnt="4" custScaleX="141171" custLinFactNeighborX="7872" custLinFactNeighborY="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8D3DA5-949D-4648-9CBF-8E94005577FB}" type="pres">
      <dgm:prSet presAssocID="{A699F49E-BD1B-4283-9439-90CBF014489E}" presName="hierChild5" presStyleCnt="0"/>
      <dgm:spPr/>
    </dgm:pt>
    <dgm:pt modelId="{61AD702F-80C8-4F3A-89C1-0BA8625A84E4}" type="pres">
      <dgm:prSet presAssocID="{00CDD8C7-7716-45A3-9AFA-D1EB5E6E056A}" presName="Name23" presStyleLbl="parChTrans1D4" presStyleIdx="2" presStyleCnt="4"/>
      <dgm:spPr/>
    </dgm:pt>
    <dgm:pt modelId="{19BBA225-7B87-46BB-8357-E86DE55EA0EE}" type="pres">
      <dgm:prSet presAssocID="{C99E47D8-2689-4326-A725-C405C2FB1897}" presName="hierRoot4" presStyleCnt="0"/>
      <dgm:spPr/>
    </dgm:pt>
    <dgm:pt modelId="{F0D04D2D-F0C4-438F-990D-966255F0D6C3}" type="pres">
      <dgm:prSet presAssocID="{C99E47D8-2689-4326-A725-C405C2FB1897}" presName="composite4" presStyleCnt="0"/>
      <dgm:spPr/>
    </dgm:pt>
    <dgm:pt modelId="{480A0352-AF47-40FA-98C5-D894A3832249}" type="pres">
      <dgm:prSet presAssocID="{C99E47D8-2689-4326-A725-C405C2FB1897}" presName="background4" presStyleLbl="node4" presStyleIdx="2" presStyleCnt="4"/>
      <dgm:spPr/>
    </dgm:pt>
    <dgm:pt modelId="{9199A4DA-32A0-4107-A0F1-D69EF58C00C1}" type="pres">
      <dgm:prSet presAssocID="{C99E47D8-2689-4326-A725-C405C2FB1897}" presName="text4" presStyleLbl="fgAcc4" presStyleIdx="2" presStyleCnt="4" custScaleX="223518">
        <dgm:presLayoutVars>
          <dgm:chPref val="3"/>
        </dgm:presLayoutVars>
      </dgm:prSet>
      <dgm:spPr/>
    </dgm:pt>
    <dgm:pt modelId="{361B741A-BAAC-4FB4-B663-18A1DDD0CD7E}" type="pres">
      <dgm:prSet presAssocID="{C99E47D8-2689-4326-A725-C405C2FB1897}" presName="hierChild5" presStyleCnt="0"/>
      <dgm:spPr/>
    </dgm:pt>
    <dgm:pt modelId="{54DF6BC9-7F4A-4AC6-BB24-2F215DF76443}" type="pres">
      <dgm:prSet presAssocID="{7AE5A2FF-DCDA-4566-B49F-7B23C3402275}" presName="Name23" presStyleLbl="parChTrans1D4" presStyleIdx="3" presStyleCnt="4"/>
      <dgm:spPr/>
    </dgm:pt>
    <dgm:pt modelId="{0A1E4A3F-751A-4A1E-897F-387DACDFE9D0}" type="pres">
      <dgm:prSet presAssocID="{0CF65D3A-B805-4A7B-A90B-9CB63763AC95}" presName="hierRoot4" presStyleCnt="0"/>
      <dgm:spPr/>
    </dgm:pt>
    <dgm:pt modelId="{A8606CCB-4B25-475A-A877-7BB6A4BFF480}" type="pres">
      <dgm:prSet presAssocID="{0CF65D3A-B805-4A7B-A90B-9CB63763AC95}" presName="composite4" presStyleCnt="0"/>
      <dgm:spPr/>
    </dgm:pt>
    <dgm:pt modelId="{E9C79E64-BC40-4EB1-AB77-2ECD246AB24E}" type="pres">
      <dgm:prSet presAssocID="{0CF65D3A-B805-4A7B-A90B-9CB63763AC95}" presName="background4" presStyleLbl="node4" presStyleIdx="3" presStyleCnt="4"/>
      <dgm:spPr/>
    </dgm:pt>
    <dgm:pt modelId="{0F5CFE51-2094-4033-81AA-4E9B0F06441D}" type="pres">
      <dgm:prSet presAssocID="{0CF65D3A-B805-4A7B-A90B-9CB63763AC95}" presName="text4" presStyleLbl="fgAcc4" presStyleIdx="3" presStyleCnt="4">
        <dgm:presLayoutVars>
          <dgm:chPref val="3"/>
        </dgm:presLayoutVars>
      </dgm:prSet>
      <dgm:spPr/>
    </dgm:pt>
    <dgm:pt modelId="{E686B724-57E0-4719-A09D-14F511EFE9E4}" type="pres">
      <dgm:prSet presAssocID="{0CF65D3A-B805-4A7B-A90B-9CB63763AC95}" presName="hierChild5" presStyleCnt="0"/>
      <dgm:spPr/>
    </dgm:pt>
  </dgm:ptLst>
  <dgm:cxnLst>
    <dgm:cxn modelId="{C62DB7C9-3643-4464-AA22-A3996D27BA00}" type="presOf" srcId="{89E208F4-FB06-4CCA-BE19-6FD905A6EE43}" destId="{C0776C08-43F2-48A1-BAA9-98B9AB68F0E4}" srcOrd="0" destOrd="0" presId="urn:microsoft.com/office/officeart/2005/8/layout/hierarchy1"/>
    <dgm:cxn modelId="{941C698D-8F90-4B90-B21E-729DAE678F7B}" type="presOf" srcId="{6228F00A-33D5-4B23-86DD-4A0D072D7080}" destId="{0791B7E9-009B-4D9E-AFA2-2F04CFB34D31}" srcOrd="0" destOrd="0" presId="urn:microsoft.com/office/officeart/2005/8/layout/hierarchy1"/>
    <dgm:cxn modelId="{C706D75D-F9D4-4843-AFD1-3BC255F0D9AC}" srcId="{3558B010-CBBE-4478-958B-B4601CE900B8}" destId="{A699F49E-BD1B-4283-9439-90CBF014489E}" srcOrd="1" destOrd="0" parTransId="{AE8FEFFC-034C-47AE-8711-78E70D9A39A7}" sibTransId="{9A54D712-593A-422D-A6B4-71A136689E8E}"/>
    <dgm:cxn modelId="{E0C5CB36-A485-4652-8785-4D337B401627}" type="presOf" srcId="{D09789A6-A8BB-4075-9A46-4862C71E7E65}" destId="{9C1E1E31-9A0E-4A7C-A6BC-12A3E73FA8E7}" srcOrd="0" destOrd="0" presId="urn:microsoft.com/office/officeart/2005/8/layout/hierarchy1"/>
    <dgm:cxn modelId="{7F935C1E-F38C-4F0A-A220-A3EBEB87D4B2}" srcId="{3558B010-CBBE-4478-958B-B4601CE900B8}" destId="{A194BE83-1040-40E0-A3E2-542CC702775A}" srcOrd="0" destOrd="0" parTransId="{6228F00A-33D5-4B23-86DD-4A0D072D7080}" sibTransId="{39B83B2A-2F1D-4E73-A022-FC6C8F330C90}"/>
    <dgm:cxn modelId="{03FE13CF-1F4E-4485-93F8-382CAAD1FF2B}" type="presOf" srcId="{F07FFD97-E053-42D0-AADC-2B17F9DB5FCF}" destId="{DC9F7CF4-5D20-4E38-A51D-7765E000CDF4}" srcOrd="0" destOrd="0" presId="urn:microsoft.com/office/officeart/2005/8/layout/hierarchy1"/>
    <dgm:cxn modelId="{AF92660D-83EE-49FF-97D5-0755066DC2D7}" srcId="{3558B010-CBBE-4478-958B-B4601CE900B8}" destId="{0CF65D3A-B805-4A7B-A90B-9CB63763AC95}" srcOrd="2" destOrd="0" parTransId="{7AE5A2FF-DCDA-4566-B49F-7B23C3402275}" sibTransId="{7766BCCB-7343-4B44-B038-74C5D5A4D6CC}"/>
    <dgm:cxn modelId="{221DB27E-BC18-4DDD-9EA5-2F3746292D34}" srcId="{D09789A6-A8BB-4075-9A46-4862C71E7E65}" destId="{75FFB903-FACA-4FC7-8971-A1D337FCC5DB}" srcOrd="0" destOrd="0" parTransId="{7A5915EC-CEE6-4EBB-87D9-3262914A3D8A}" sibTransId="{E9E79846-E8E6-4CB6-8E31-2D7C05375EFE}"/>
    <dgm:cxn modelId="{7DF7C1D0-98F6-4EBC-BD2C-299C0651E501}" type="presOf" srcId="{99B4098B-CA2B-4D28-9FA9-F66940D6D784}" destId="{AF52FEE7-2569-433B-AEAC-6FE9287F2208}" srcOrd="0" destOrd="0" presId="urn:microsoft.com/office/officeart/2005/8/layout/hierarchy1"/>
    <dgm:cxn modelId="{A57B6BA8-668E-4D99-AA00-D2F8F1C6DFBB}" srcId="{75FFB903-FACA-4FC7-8971-A1D337FCC5DB}" destId="{F07FFD97-E053-42D0-AADC-2B17F9DB5FCF}" srcOrd="0" destOrd="0" parTransId="{9963FF16-5C9E-4B8E-8548-E33834A61FF3}" sibTransId="{5CA92562-9ABA-4181-9815-4F9D9A1DF5EA}"/>
    <dgm:cxn modelId="{135BECA3-0D74-4DF7-85CB-D8241CAE3EAC}" type="presOf" srcId="{F05C0A0C-7583-4CB0-9350-3922EA65B5FA}" destId="{45819502-0366-4096-948D-937BF9BCEE42}" srcOrd="0" destOrd="0" presId="urn:microsoft.com/office/officeart/2005/8/layout/hierarchy1"/>
    <dgm:cxn modelId="{AD42D02A-BAA6-45DB-A111-43FF7375317A}" type="presOf" srcId="{61DE0ACA-9452-4676-BC99-230EE02A392C}" destId="{BC0F96FE-1471-4301-A7F5-8A7F1409E346}" srcOrd="0" destOrd="0" presId="urn:microsoft.com/office/officeart/2005/8/layout/hierarchy1"/>
    <dgm:cxn modelId="{CA6B653C-1305-44D8-BAA6-7F4544D63DAE}" type="presOf" srcId="{9963FF16-5C9E-4B8E-8548-E33834A61FF3}" destId="{EE91002E-1BB8-426A-8B25-B4B45052E63C}" srcOrd="0" destOrd="0" presId="urn:microsoft.com/office/officeart/2005/8/layout/hierarchy1"/>
    <dgm:cxn modelId="{E4A33535-9E73-45E7-AB6C-DD1D055211F1}" type="presOf" srcId="{AE8FEFFC-034C-47AE-8711-78E70D9A39A7}" destId="{4E515B9D-57AC-42DD-9506-29CDA9997D7B}" srcOrd="0" destOrd="0" presId="urn:microsoft.com/office/officeart/2005/8/layout/hierarchy1"/>
    <dgm:cxn modelId="{59E84E26-997B-46D2-9B1C-1D7A7B5F33EB}" type="presOf" srcId="{A194BE83-1040-40E0-A3E2-542CC702775A}" destId="{096B4F50-E7F9-4ABE-AA34-7D7082C96475}" srcOrd="0" destOrd="0" presId="urn:microsoft.com/office/officeart/2005/8/layout/hierarchy1"/>
    <dgm:cxn modelId="{8AE9B73B-0C13-4548-BD26-7346ABA926F3}" srcId="{F07FFD97-E053-42D0-AADC-2B17F9DB5FCF}" destId="{6DFAF049-46EE-428D-A8A1-68ADB7D6B8F7}" srcOrd="1" destOrd="0" parTransId="{99B4098B-CA2B-4D28-9FA9-F66940D6D784}" sibTransId="{F838BD99-24AC-4ED5-B52E-56CD9B47C219}"/>
    <dgm:cxn modelId="{D200BFDB-E138-4D31-84AC-38758297F3DA}" type="presOf" srcId="{0CF65D3A-B805-4A7B-A90B-9CB63763AC95}" destId="{0F5CFE51-2094-4033-81AA-4E9B0F06441D}" srcOrd="0" destOrd="0" presId="urn:microsoft.com/office/officeart/2005/8/layout/hierarchy1"/>
    <dgm:cxn modelId="{B04A9B18-D8A9-4586-8C3B-D4A86387FA9B}" srcId="{75FFB903-FACA-4FC7-8971-A1D337FCC5DB}" destId="{F16E3466-A61A-425D-8405-4553F29D51E9}" srcOrd="1" destOrd="0" parTransId="{89E208F4-FB06-4CCA-BE19-6FD905A6EE43}" sibTransId="{5DDE717C-4E7C-4C30-B391-4D875AA0F9CC}"/>
    <dgm:cxn modelId="{25491171-4C26-402C-A1F9-8A12E9F333A3}" srcId="{F16E3466-A61A-425D-8405-4553F29D51E9}" destId="{3558B010-CBBE-4478-958B-B4601CE900B8}" srcOrd="0" destOrd="0" parTransId="{998D7900-5ADA-424A-B19F-4A339DA5D29F}" sibTransId="{1D41E014-2C88-4766-87EA-9E9176B1FD0E}"/>
    <dgm:cxn modelId="{06C8153B-73E9-466D-9836-6870A2C162F1}" type="presOf" srcId="{C99E47D8-2689-4326-A725-C405C2FB1897}" destId="{9199A4DA-32A0-4107-A0F1-D69EF58C00C1}" srcOrd="0" destOrd="0" presId="urn:microsoft.com/office/officeart/2005/8/layout/hierarchy1"/>
    <dgm:cxn modelId="{C82909BF-CCEC-4FD9-B9F1-1EA2DE395347}" srcId="{A699F49E-BD1B-4283-9439-90CBF014489E}" destId="{C99E47D8-2689-4326-A725-C405C2FB1897}" srcOrd="0" destOrd="0" parTransId="{00CDD8C7-7716-45A3-9AFA-D1EB5E6E056A}" sibTransId="{C94D2B81-EB16-47B0-802F-DEDA45076E5F}"/>
    <dgm:cxn modelId="{55B377C8-F866-415A-A453-9D17C485AFEE}" type="presOf" srcId="{3558B010-CBBE-4478-958B-B4601CE900B8}" destId="{E70D1510-D3B2-4922-8A90-EF102BCCCBDA}" srcOrd="0" destOrd="0" presId="urn:microsoft.com/office/officeart/2005/8/layout/hierarchy1"/>
    <dgm:cxn modelId="{03BF7116-A613-4D3B-9322-2E4E7089F73A}" type="presOf" srcId="{6DFAF049-46EE-428D-A8A1-68ADB7D6B8F7}" destId="{9E3002DA-FB9C-4FFA-83B5-5FC9DE8F2F0A}" srcOrd="0" destOrd="0" presId="urn:microsoft.com/office/officeart/2005/8/layout/hierarchy1"/>
    <dgm:cxn modelId="{6647AF34-7C6D-4C9B-B468-7523FBA9FA84}" type="presOf" srcId="{F16E3466-A61A-425D-8405-4553F29D51E9}" destId="{8F7280DA-DD0C-4A10-954F-7EC6053A282E}" srcOrd="0" destOrd="0" presId="urn:microsoft.com/office/officeart/2005/8/layout/hierarchy1"/>
    <dgm:cxn modelId="{B8D1E88E-C2C9-4F3C-88AA-2C782E3A5F67}" type="presOf" srcId="{7AE5A2FF-DCDA-4566-B49F-7B23C3402275}" destId="{54DF6BC9-7F4A-4AC6-BB24-2F215DF76443}" srcOrd="0" destOrd="0" presId="urn:microsoft.com/office/officeart/2005/8/layout/hierarchy1"/>
    <dgm:cxn modelId="{23E6D564-7D5B-423D-B00B-66687EC6940A}" type="presOf" srcId="{00CDD8C7-7716-45A3-9AFA-D1EB5E6E056A}" destId="{61AD702F-80C8-4F3A-89C1-0BA8625A84E4}" srcOrd="0" destOrd="0" presId="urn:microsoft.com/office/officeart/2005/8/layout/hierarchy1"/>
    <dgm:cxn modelId="{69482790-EB89-47CB-AC65-7B831E6C7AB0}" type="presOf" srcId="{A699F49E-BD1B-4283-9439-90CBF014489E}" destId="{212C155D-8042-4C7F-895A-4EA846AB7E8F}" srcOrd="0" destOrd="0" presId="urn:microsoft.com/office/officeart/2005/8/layout/hierarchy1"/>
    <dgm:cxn modelId="{36302DB6-D759-4D98-8072-631C56B32932}" type="presOf" srcId="{75FFB903-FACA-4FC7-8971-A1D337FCC5DB}" destId="{0354ADDD-AAD7-48ED-8724-1218A8960B9B}" srcOrd="0" destOrd="0" presId="urn:microsoft.com/office/officeart/2005/8/layout/hierarchy1"/>
    <dgm:cxn modelId="{4ECA1ECB-2B6C-4BDE-9324-70CEB757F359}" type="presOf" srcId="{998D7900-5ADA-424A-B19F-4A339DA5D29F}" destId="{31FCE38F-1C55-4733-95EE-DA50877E40C9}" srcOrd="0" destOrd="0" presId="urn:microsoft.com/office/officeart/2005/8/layout/hierarchy1"/>
    <dgm:cxn modelId="{675FC005-D259-4954-9DD5-80254ED01E1D}" srcId="{F07FFD97-E053-42D0-AADC-2B17F9DB5FCF}" destId="{61DE0ACA-9452-4676-BC99-230EE02A392C}" srcOrd="0" destOrd="0" parTransId="{F05C0A0C-7583-4CB0-9350-3922EA65B5FA}" sibTransId="{E7AA3724-FED2-40D1-91C3-33324955E71F}"/>
    <dgm:cxn modelId="{8E0478F6-C0B7-4406-8B1F-DF9E7ABA8C41}" type="presParOf" srcId="{9C1E1E31-9A0E-4A7C-A6BC-12A3E73FA8E7}" destId="{044649F3-0729-4BA1-8A64-9220B01DBD43}" srcOrd="0" destOrd="0" presId="urn:microsoft.com/office/officeart/2005/8/layout/hierarchy1"/>
    <dgm:cxn modelId="{CD711165-7F49-4C18-8499-0C20787F4DD2}" type="presParOf" srcId="{044649F3-0729-4BA1-8A64-9220B01DBD43}" destId="{0A6D937E-07B8-4745-BBC7-2C0C6B361ABE}" srcOrd="0" destOrd="0" presId="urn:microsoft.com/office/officeart/2005/8/layout/hierarchy1"/>
    <dgm:cxn modelId="{06FB0098-AA50-4066-849B-3068CCEADE92}" type="presParOf" srcId="{0A6D937E-07B8-4745-BBC7-2C0C6B361ABE}" destId="{94E93B3C-4C25-4C18-A727-ACC65183B5FF}" srcOrd="0" destOrd="0" presId="urn:microsoft.com/office/officeart/2005/8/layout/hierarchy1"/>
    <dgm:cxn modelId="{4F4D1FD3-4DD0-42C2-8A8A-00197228988B}" type="presParOf" srcId="{0A6D937E-07B8-4745-BBC7-2C0C6B361ABE}" destId="{0354ADDD-AAD7-48ED-8724-1218A8960B9B}" srcOrd="1" destOrd="0" presId="urn:microsoft.com/office/officeart/2005/8/layout/hierarchy1"/>
    <dgm:cxn modelId="{9D831A5F-0D65-4055-9997-4E21FFFBF7DD}" type="presParOf" srcId="{044649F3-0729-4BA1-8A64-9220B01DBD43}" destId="{E5FBA06C-06EB-4173-93D8-A269D3CF833D}" srcOrd="1" destOrd="0" presId="urn:microsoft.com/office/officeart/2005/8/layout/hierarchy1"/>
    <dgm:cxn modelId="{367BF96C-6F72-4900-8F90-27B4FFDD47BC}" type="presParOf" srcId="{E5FBA06C-06EB-4173-93D8-A269D3CF833D}" destId="{EE91002E-1BB8-426A-8B25-B4B45052E63C}" srcOrd="0" destOrd="0" presId="urn:microsoft.com/office/officeart/2005/8/layout/hierarchy1"/>
    <dgm:cxn modelId="{83A10E8B-9101-4F9B-A55F-E11228DAD34E}" type="presParOf" srcId="{E5FBA06C-06EB-4173-93D8-A269D3CF833D}" destId="{8D4C8C65-76BC-4925-9CED-AF2265625037}" srcOrd="1" destOrd="0" presId="urn:microsoft.com/office/officeart/2005/8/layout/hierarchy1"/>
    <dgm:cxn modelId="{181FEFC6-9C9D-42F2-80F5-DB9B4DA6B3CE}" type="presParOf" srcId="{8D4C8C65-76BC-4925-9CED-AF2265625037}" destId="{A7FADC6F-CAD3-410C-ABEA-8FC86AE7F32E}" srcOrd="0" destOrd="0" presId="urn:microsoft.com/office/officeart/2005/8/layout/hierarchy1"/>
    <dgm:cxn modelId="{52F1A859-A5BC-41B5-BB71-E9091A64D941}" type="presParOf" srcId="{A7FADC6F-CAD3-410C-ABEA-8FC86AE7F32E}" destId="{1B03636F-18AC-4F9E-BFFD-737171EB2C2E}" srcOrd="0" destOrd="0" presId="urn:microsoft.com/office/officeart/2005/8/layout/hierarchy1"/>
    <dgm:cxn modelId="{59D9CB6E-D8A3-4A18-9FBB-09802F53616A}" type="presParOf" srcId="{A7FADC6F-CAD3-410C-ABEA-8FC86AE7F32E}" destId="{DC9F7CF4-5D20-4E38-A51D-7765E000CDF4}" srcOrd="1" destOrd="0" presId="urn:microsoft.com/office/officeart/2005/8/layout/hierarchy1"/>
    <dgm:cxn modelId="{59DD3AD2-BCB1-4DE7-9400-0A0705150AC5}" type="presParOf" srcId="{8D4C8C65-76BC-4925-9CED-AF2265625037}" destId="{C0C696DE-5B0D-4055-B9C4-E97D372F2E57}" srcOrd="1" destOrd="0" presId="urn:microsoft.com/office/officeart/2005/8/layout/hierarchy1"/>
    <dgm:cxn modelId="{923488C4-1EDC-48F8-B9A8-6CF8D73B41EB}" type="presParOf" srcId="{C0C696DE-5B0D-4055-B9C4-E97D372F2E57}" destId="{45819502-0366-4096-948D-937BF9BCEE42}" srcOrd="0" destOrd="0" presId="urn:microsoft.com/office/officeart/2005/8/layout/hierarchy1"/>
    <dgm:cxn modelId="{D7726D42-C885-4FD8-A3C4-1221DECCB19D}" type="presParOf" srcId="{C0C696DE-5B0D-4055-B9C4-E97D372F2E57}" destId="{50D4DF19-4B0B-400C-9E6D-10FF14E166FF}" srcOrd="1" destOrd="0" presId="urn:microsoft.com/office/officeart/2005/8/layout/hierarchy1"/>
    <dgm:cxn modelId="{4BBCB4BC-6AAF-4A72-B1FA-C61D1F2C7FFB}" type="presParOf" srcId="{50D4DF19-4B0B-400C-9E6D-10FF14E166FF}" destId="{3663A9A0-F161-4988-8D48-2CF0933E5C7B}" srcOrd="0" destOrd="0" presId="urn:microsoft.com/office/officeart/2005/8/layout/hierarchy1"/>
    <dgm:cxn modelId="{CE415B08-5854-42B5-BF27-349BDB5968E3}" type="presParOf" srcId="{3663A9A0-F161-4988-8D48-2CF0933E5C7B}" destId="{28F4DA94-EC06-45D7-B920-A940852BA9F1}" srcOrd="0" destOrd="0" presId="urn:microsoft.com/office/officeart/2005/8/layout/hierarchy1"/>
    <dgm:cxn modelId="{776662C4-2E01-465B-A5C0-A701F4E17C8D}" type="presParOf" srcId="{3663A9A0-F161-4988-8D48-2CF0933E5C7B}" destId="{BC0F96FE-1471-4301-A7F5-8A7F1409E346}" srcOrd="1" destOrd="0" presId="urn:microsoft.com/office/officeart/2005/8/layout/hierarchy1"/>
    <dgm:cxn modelId="{7FE8651C-D7B7-49F8-BBC1-F7312A0ACD8F}" type="presParOf" srcId="{50D4DF19-4B0B-400C-9E6D-10FF14E166FF}" destId="{3C5614A7-A793-437B-936A-6FA3BEAEA68F}" srcOrd="1" destOrd="0" presId="urn:microsoft.com/office/officeart/2005/8/layout/hierarchy1"/>
    <dgm:cxn modelId="{6188BE78-7F2C-40AE-9057-771C8BABBB37}" type="presParOf" srcId="{C0C696DE-5B0D-4055-B9C4-E97D372F2E57}" destId="{AF52FEE7-2569-433B-AEAC-6FE9287F2208}" srcOrd="2" destOrd="0" presId="urn:microsoft.com/office/officeart/2005/8/layout/hierarchy1"/>
    <dgm:cxn modelId="{E2A52B7B-2FD8-4276-AD19-95A232F0BA8E}" type="presParOf" srcId="{C0C696DE-5B0D-4055-B9C4-E97D372F2E57}" destId="{98E36760-0392-444F-8C76-37BD3749643D}" srcOrd="3" destOrd="0" presId="urn:microsoft.com/office/officeart/2005/8/layout/hierarchy1"/>
    <dgm:cxn modelId="{98B65EAB-9072-4F81-B787-3E19160AC0E1}" type="presParOf" srcId="{98E36760-0392-444F-8C76-37BD3749643D}" destId="{38A8FB1E-CC9B-46F8-932C-29A6CDF3734D}" srcOrd="0" destOrd="0" presId="urn:microsoft.com/office/officeart/2005/8/layout/hierarchy1"/>
    <dgm:cxn modelId="{425B5DD8-582D-4DB2-997E-6BF4DB2653F5}" type="presParOf" srcId="{38A8FB1E-CC9B-46F8-932C-29A6CDF3734D}" destId="{C893541E-6FCE-4D31-A12D-6A74D2FB596D}" srcOrd="0" destOrd="0" presId="urn:microsoft.com/office/officeart/2005/8/layout/hierarchy1"/>
    <dgm:cxn modelId="{84537A4E-CC64-4302-9836-8828DB537719}" type="presParOf" srcId="{38A8FB1E-CC9B-46F8-932C-29A6CDF3734D}" destId="{9E3002DA-FB9C-4FFA-83B5-5FC9DE8F2F0A}" srcOrd="1" destOrd="0" presId="urn:microsoft.com/office/officeart/2005/8/layout/hierarchy1"/>
    <dgm:cxn modelId="{05F9FBB0-0B34-4F3B-8E4A-44B7C311EC7B}" type="presParOf" srcId="{98E36760-0392-444F-8C76-37BD3749643D}" destId="{B75A347B-AA66-4ACA-A207-34971AE83156}" srcOrd="1" destOrd="0" presId="urn:microsoft.com/office/officeart/2005/8/layout/hierarchy1"/>
    <dgm:cxn modelId="{A15E6B30-8F13-4176-812F-444F58D4FE4D}" type="presParOf" srcId="{E5FBA06C-06EB-4173-93D8-A269D3CF833D}" destId="{C0776C08-43F2-48A1-BAA9-98B9AB68F0E4}" srcOrd="2" destOrd="0" presId="urn:microsoft.com/office/officeart/2005/8/layout/hierarchy1"/>
    <dgm:cxn modelId="{0DD46755-9E03-4B80-A840-35905BBDF936}" type="presParOf" srcId="{E5FBA06C-06EB-4173-93D8-A269D3CF833D}" destId="{9EDB3230-A28E-4651-AE0D-DE57C2EE6FD7}" srcOrd="3" destOrd="0" presId="urn:microsoft.com/office/officeart/2005/8/layout/hierarchy1"/>
    <dgm:cxn modelId="{71D63605-DE89-48E6-BDDB-83596F139BEB}" type="presParOf" srcId="{9EDB3230-A28E-4651-AE0D-DE57C2EE6FD7}" destId="{14ACFCB1-47E7-4789-8478-0894D5B8ADBC}" srcOrd="0" destOrd="0" presId="urn:microsoft.com/office/officeart/2005/8/layout/hierarchy1"/>
    <dgm:cxn modelId="{54C76751-7518-4466-9531-CF5B66CCAF1B}" type="presParOf" srcId="{14ACFCB1-47E7-4789-8478-0894D5B8ADBC}" destId="{BC689E13-F3F5-4B27-ADC9-DBB0EA0D449B}" srcOrd="0" destOrd="0" presId="urn:microsoft.com/office/officeart/2005/8/layout/hierarchy1"/>
    <dgm:cxn modelId="{8E29564C-560A-48F1-BA5D-153D46D88CE0}" type="presParOf" srcId="{14ACFCB1-47E7-4789-8478-0894D5B8ADBC}" destId="{8F7280DA-DD0C-4A10-954F-7EC6053A282E}" srcOrd="1" destOrd="0" presId="urn:microsoft.com/office/officeart/2005/8/layout/hierarchy1"/>
    <dgm:cxn modelId="{8A090D68-4400-457F-9942-B2BC7C78ED31}" type="presParOf" srcId="{9EDB3230-A28E-4651-AE0D-DE57C2EE6FD7}" destId="{C77CA437-E0D7-45F3-BD86-496EC5C47322}" srcOrd="1" destOrd="0" presId="urn:microsoft.com/office/officeart/2005/8/layout/hierarchy1"/>
    <dgm:cxn modelId="{BA0EEFE6-A0F5-48A9-AA8B-06B0951598DE}" type="presParOf" srcId="{C77CA437-E0D7-45F3-BD86-496EC5C47322}" destId="{31FCE38F-1C55-4733-95EE-DA50877E40C9}" srcOrd="0" destOrd="0" presId="urn:microsoft.com/office/officeart/2005/8/layout/hierarchy1"/>
    <dgm:cxn modelId="{088C9C42-F4EF-48C1-8CA5-AD41D878ADD2}" type="presParOf" srcId="{C77CA437-E0D7-45F3-BD86-496EC5C47322}" destId="{36FBDE37-0CE2-4681-93C5-18B9150B447C}" srcOrd="1" destOrd="0" presId="urn:microsoft.com/office/officeart/2005/8/layout/hierarchy1"/>
    <dgm:cxn modelId="{A736AAE3-9C1F-471D-A473-9D7890B34D22}" type="presParOf" srcId="{36FBDE37-0CE2-4681-93C5-18B9150B447C}" destId="{6F4C74AE-4CC7-4987-995F-7E3251CBCE38}" srcOrd="0" destOrd="0" presId="urn:microsoft.com/office/officeart/2005/8/layout/hierarchy1"/>
    <dgm:cxn modelId="{1284A53B-6F70-43FA-9C06-A23061F19810}" type="presParOf" srcId="{6F4C74AE-4CC7-4987-995F-7E3251CBCE38}" destId="{1349AE3D-5D11-48F3-B052-9B85756F8EC9}" srcOrd="0" destOrd="0" presId="urn:microsoft.com/office/officeart/2005/8/layout/hierarchy1"/>
    <dgm:cxn modelId="{9E614E9E-9088-4CF4-863C-7ADCD0217C32}" type="presParOf" srcId="{6F4C74AE-4CC7-4987-995F-7E3251CBCE38}" destId="{E70D1510-D3B2-4922-8A90-EF102BCCCBDA}" srcOrd="1" destOrd="0" presId="urn:microsoft.com/office/officeart/2005/8/layout/hierarchy1"/>
    <dgm:cxn modelId="{AEF53910-50C2-494D-86A2-EF1217D46EB6}" type="presParOf" srcId="{36FBDE37-0CE2-4681-93C5-18B9150B447C}" destId="{38BDC47C-A216-4C3A-BAC7-8B2ED1961811}" srcOrd="1" destOrd="0" presId="urn:microsoft.com/office/officeart/2005/8/layout/hierarchy1"/>
    <dgm:cxn modelId="{BABDBE5F-A5E2-4EA1-BCD5-09073B544655}" type="presParOf" srcId="{38BDC47C-A216-4C3A-BAC7-8B2ED1961811}" destId="{0791B7E9-009B-4D9E-AFA2-2F04CFB34D31}" srcOrd="0" destOrd="0" presId="urn:microsoft.com/office/officeart/2005/8/layout/hierarchy1"/>
    <dgm:cxn modelId="{FF3D9507-C323-4EBC-9D63-55967C56E443}" type="presParOf" srcId="{38BDC47C-A216-4C3A-BAC7-8B2ED1961811}" destId="{933E85AA-E3E6-4611-B0D3-CE4F996034AF}" srcOrd="1" destOrd="0" presId="urn:microsoft.com/office/officeart/2005/8/layout/hierarchy1"/>
    <dgm:cxn modelId="{8114DE2A-3B38-44B4-9A9C-9563A000F953}" type="presParOf" srcId="{933E85AA-E3E6-4611-B0D3-CE4F996034AF}" destId="{A375B4B4-AD32-4932-8EA1-8C54944D3B6B}" srcOrd="0" destOrd="0" presId="urn:microsoft.com/office/officeart/2005/8/layout/hierarchy1"/>
    <dgm:cxn modelId="{7F92FEA1-1D1F-47AE-A1AD-9C98845E2AE6}" type="presParOf" srcId="{A375B4B4-AD32-4932-8EA1-8C54944D3B6B}" destId="{5F55E36A-46FF-4CF5-95D3-8823077476A0}" srcOrd="0" destOrd="0" presId="urn:microsoft.com/office/officeart/2005/8/layout/hierarchy1"/>
    <dgm:cxn modelId="{16DD9782-016D-46C5-86D3-D7FBAFCB0752}" type="presParOf" srcId="{A375B4B4-AD32-4932-8EA1-8C54944D3B6B}" destId="{096B4F50-E7F9-4ABE-AA34-7D7082C96475}" srcOrd="1" destOrd="0" presId="urn:microsoft.com/office/officeart/2005/8/layout/hierarchy1"/>
    <dgm:cxn modelId="{503D3DE9-AA8F-4C11-9E8B-8B21E8EBC23D}" type="presParOf" srcId="{933E85AA-E3E6-4611-B0D3-CE4F996034AF}" destId="{B3871CC5-FCC3-4552-8FDC-5DD629C24292}" srcOrd="1" destOrd="0" presId="urn:microsoft.com/office/officeart/2005/8/layout/hierarchy1"/>
    <dgm:cxn modelId="{0AD1D88F-E705-46C2-B054-3CA3F778CFC5}" type="presParOf" srcId="{38BDC47C-A216-4C3A-BAC7-8B2ED1961811}" destId="{4E515B9D-57AC-42DD-9506-29CDA9997D7B}" srcOrd="2" destOrd="0" presId="urn:microsoft.com/office/officeart/2005/8/layout/hierarchy1"/>
    <dgm:cxn modelId="{81E63996-84E8-4FB7-8985-DB77122EE468}" type="presParOf" srcId="{38BDC47C-A216-4C3A-BAC7-8B2ED1961811}" destId="{33B8FC41-6953-4116-AF2F-43DCEE588A0E}" srcOrd="3" destOrd="0" presId="urn:microsoft.com/office/officeart/2005/8/layout/hierarchy1"/>
    <dgm:cxn modelId="{9DC7654B-6344-4E06-9C87-3CC817D770B3}" type="presParOf" srcId="{33B8FC41-6953-4116-AF2F-43DCEE588A0E}" destId="{C18ED975-607C-498E-8E1D-DBBDB29D63BF}" srcOrd="0" destOrd="0" presId="urn:microsoft.com/office/officeart/2005/8/layout/hierarchy1"/>
    <dgm:cxn modelId="{7E914B0C-3017-4130-8A55-DE7FED76AA2C}" type="presParOf" srcId="{C18ED975-607C-498E-8E1D-DBBDB29D63BF}" destId="{B85E7678-3DFB-45BA-A01A-F75B29EA4126}" srcOrd="0" destOrd="0" presId="urn:microsoft.com/office/officeart/2005/8/layout/hierarchy1"/>
    <dgm:cxn modelId="{348F723D-F1E7-4D10-B55A-F79A346801ED}" type="presParOf" srcId="{C18ED975-607C-498E-8E1D-DBBDB29D63BF}" destId="{212C155D-8042-4C7F-895A-4EA846AB7E8F}" srcOrd="1" destOrd="0" presId="urn:microsoft.com/office/officeart/2005/8/layout/hierarchy1"/>
    <dgm:cxn modelId="{E7FC3E13-0059-46E6-8B08-1D2C7771A92A}" type="presParOf" srcId="{33B8FC41-6953-4116-AF2F-43DCEE588A0E}" destId="{078D3DA5-949D-4648-9CBF-8E94005577FB}" srcOrd="1" destOrd="0" presId="urn:microsoft.com/office/officeart/2005/8/layout/hierarchy1"/>
    <dgm:cxn modelId="{7C8A2F9C-B9AF-4AA9-9FE1-37C2B0B9266A}" type="presParOf" srcId="{078D3DA5-949D-4648-9CBF-8E94005577FB}" destId="{61AD702F-80C8-4F3A-89C1-0BA8625A84E4}" srcOrd="0" destOrd="0" presId="urn:microsoft.com/office/officeart/2005/8/layout/hierarchy1"/>
    <dgm:cxn modelId="{6C84162E-D08D-4FC6-8D0B-72C95EDF043D}" type="presParOf" srcId="{078D3DA5-949D-4648-9CBF-8E94005577FB}" destId="{19BBA225-7B87-46BB-8357-E86DE55EA0EE}" srcOrd="1" destOrd="0" presId="urn:microsoft.com/office/officeart/2005/8/layout/hierarchy1"/>
    <dgm:cxn modelId="{F6F0E2EF-3770-462C-BBD5-DC86AC341FB4}" type="presParOf" srcId="{19BBA225-7B87-46BB-8357-E86DE55EA0EE}" destId="{F0D04D2D-F0C4-438F-990D-966255F0D6C3}" srcOrd="0" destOrd="0" presId="urn:microsoft.com/office/officeart/2005/8/layout/hierarchy1"/>
    <dgm:cxn modelId="{2ED1389C-E1F6-48D5-8048-1042C968778D}" type="presParOf" srcId="{F0D04D2D-F0C4-438F-990D-966255F0D6C3}" destId="{480A0352-AF47-40FA-98C5-D894A3832249}" srcOrd="0" destOrd="0" presId="urn:microsoft.com/office/officeart/2005/8/layout/hierarchy1"/>
    <dgm:cxn modelId="{70D1783C-FC0B-44AE-946C-CD45588652FC}" type="presParOf" srcId="{F0D04D2D-F0C4-438F-990D-966255F0D6C3}" destId="{9199A4DA-32A0-4107-A0F1-D69EF58C00C1}" srcOrd="1" destOrd="0" presId="urn:microsoft.com/office/officeart/2005/8/layout/hierarchy1"/>
    <dgm:cxn modelId="{20AEE5AF-145D-43D0-88D3-E376FC154AE5}" type="presParOf" srcId="{19BBA225-7B87-46BB-8357-E86DE55EA0EE}" destId="{361B741A-BAAC-4FB4-B663-18A1DDD0CD7E}" srcOrd="1" destOrd="0" presId="urn:microsoft.com/office/officeart/2005/8/layout/hierarchy1"/>
    <dgm:cxn modelId="{7F18B136-A0C0-40F8-A08A-DFCF0929F97F}" type="presParOf" srcId="{38BDC47C-A216-4C3A-BAC7-8B2ED1961811}" destId="{54DF6BC9-7F4A-4AC6-BB24-2F215DF76443}" srcOrd="4" destOrd="0" presId="urn:microsoft.com/office/officeart/2005/8/layout/hierarchy1"/>
    <dgm:cxn modelId="{5379907E-ABC8-4A50-929D-EF72AA7B5CF7}" type="presParOf" srcId="{38BDC47C-A216-4C3A-BAC7-8B2ED1961811}" destId="{0A1E4A3F-751A-4A1E-897F-387DACDFE9D0}" srcOrd="5" destOrd="0" presId="urn:microsoft.com/office/officeart/2005/8/layout/hierarchy1"/>
    <dgm:cxn modelId="{12DAAE52-F810-4C59-8886-CAF966969689}" type="presParOf" srcId="{0A1E4A3F-751A-4A1E-897F-387DACDFE9D0}" destId="{A8606CCB-4B25-475A-A877-7BB6A4BFF480}" srcOrd="0" destOrd="0" presId="urn:microsoft.com/office/officeart/2005/8/layout/hierarchy1"/>
    <dgm:cxn modelId="{0B92EFB7-8DC6-4758-9D48-56565043FE15}" type="presParOf" srcId="{A8606CCB-4B25-475A-A877-7BB6A4BFF480}" destId="{E9C79E64-BC40-4EB1-AB77-2ECD246AB24E}" srcOrd="0" destOrd="0" presId="urn:microsoft.com/office/officeart/2005/8/layout/hierarchy1"/>
    <dgm:cxn modelId="{5265251B-9933-42B7-A505-B2703A6B8F2A}" type="presParOf" srcId="{A8606CCB-4B25-475A-A877-7BB6A4BFF480}" destId="{0F5CFE51-2094-4033-81AA-4E9B0F06441D}" srcOrd="1" destOrd="0" presId="urn:microsoft.com/office/officeart/2005/8/layout/hierarchy1"/>
    <dgm:cxn modelId="{FFEFEAC6-3876-488A-A556-8CF4CB74F337}" type="presParOf" srcId="{0A1E4A3F-751A-4A1E-897F-387DACDFE9D0}" destId="{E686B724-57E0-4719-A09D-14F511EFE9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9789A6-A8BB-4075-9A46-4862C71E7E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FFB903-FACA-4FC7-8971-A1D337FCC5DB}">
      <dgm:prSet phldrT="[Текст]" custT="1"/>
      <dgm:spPr/>
      <dgm:t>
        <a:bodyPr/>
        <a:lstStyle/>
        <a:p>
          <a:r>
            <a:rPr lang="ru-RU" sz="2000" dirty="0" smtClean="0"/>
            <a:t>проект</a:t>
          </a:r>
          <a:endParaRPr lang="ru-RU" sz="2000" dirty="0"/>
        </a:p>
      </dgm:t>
    </dgm:pt>
    <dgm:pt modelId="{7A5915EC-CEE6-4EBB-87D9-3262914A3D8A}" type="parTrans" cxnId="{221DB27E-BC18-4DDD-9EA5-2F3746292D34}">
      <dgm:prSet/>
      <dgm:spPr/>
      <dgm:t>
        <a:bodyPr/>
        <a:lstStyle/>
        <a:p>
          <a:endParaRPr lang="ru-RU"/>
        </a:p>
      </dgm:t>
    </dgm:pt>
    <dgm:pt modelId="{E9E79846-E8E6-4CB6-8E31-2D7C05375EFE}" type="sibTrans" cxnId="{221DB27E-BC18-4DDD-9EA5-2F3746292D34}">
      <dgm:prSet/>
      <dgm:spPr/>
      <dgm:t>
        <a:bodyPr/>
        <a:lstStyle/>
        <a:p>
          <a:endParaRPr lang="ru-RU"/>
        </a:p>
      </dgm:t>
    </dgm:pt>
    <dgm:pt modelId="{F07FFD97-E053-42D0-AADC-2B17F9DB5FCF}">
      <dgm:prSet phldrT="[Текст]" custT="1"/>
      <dgm:spPr/>
      <dgm:t>
        <a:bodyPr/>
        <a:lstStyle/>
        <a:p>
          <a:r>
            <a:rPr lang="ru-RU" sz="1200" dirty="0" smtClean="0"/>
            <a:t>самостоятельный</a:t>
          </a:r>
          <a:endParaRPr lang="ru-RU" sz="1200" dirty="0"/>
        </a:p>
      </dgm:t>
    </dgm:pt>
    <dgm:pt modelId="{9963FF16-5C9E-4B8E-8548-E33834A61FF3}" type="parTrans" cxnId="{A57B6BA8-668E-4D99-AA00-D2F8F1C6DFBB}">
      <dgm:prSet/>
      <dgm:spPr/>
      <dgm:t>
        <a:bodyPr/>
        <a:lstStyle/>
        <a:p>
          <a:endParaRPr lang="ru-RU"/>
        </a:p>
      </dgm:t>
    </dgm:pt>
    <dgm:pt modelId="{5CA92562-9ABA-4181-9815-4F9D9A1DF5EA}" type="sibTrans" cxnId="{A57B6BA8-668E-4D99-AA00-D2F8F1C6DFBB}">
      <dgm:prSet/>
      <dgm:spPr/>
      <dgm:t>
        <a:bodyPr/>
        <a:lstStyle/>
        <a:p>
          <a:endParaRPr lang="ru-RU"/>
        </a:p>
      </dgm:t>
    </dgm:pt>
    <dgm:pt modelId="{6DFAF049-46EE-428D-A8A1-68ADB7D6B8F7}">
      <dgm:prSet phldrT="[Текст]" custT="1"/>
      <dgm:spPr/>
      <dgm:t>
        <a:bodyPr/>
        <a:lstStyle/>
        <a:p>
          <a:r>
            <a:rPr lang="ru-RU" sz="1200" dirty="0" smtClean="0"/>
            <a:t>осмыслить</a:t>
          </a:r>
          <a:endParaRPr lang="ru-RU" sz="1200" dirty="0"/>
        </a:p>
      </dgm:t>
    </dgm:pt>
    <dgm:pt modelId="{99B4098B-CA2B-4D28-9FA9-F66940D6D784}" type="parTrans" cxnId="{8AE9B73B-0C13-4548-BD26-7346ABA926F3}">
      <dgm:prSet/>
      <dgm:spPr/>
      <dgm:t>
        <a:bodyPr/>
        <a:lstStyle/>
        <a:p>
          <a:endParaRPr lang="ru-RU"/>
        </a:p>
      </dgm:t>
    </dgm:pt>
    <dgm:pt modelId="{F838BD99-24AC-4ED5-B52E-56CD9B47C219}" type="sibTrans" cxnId="{8AE9B73B-0C13-4548-BD26-7346ABA926F3}">
      <dgm:prSet/>
      <dgm:spPr/>
      <dgm:t>
        <a:bodyPr/>
        <a:lstStyle/>
        <a:p>
          <a:endParaRPr lang="ru-RU"/>
        </a:p>
      </dgm:t>
    </dgm:pt>
    <dgm:pt modelId="{F16E3466-A61A-425D-8405-4553F29D51E9}">
      <dgm:prSet phldrT="[Текст]" custT="1"/>
      <dgm:spPr/>
      <dgm:t>
        <a:bodyPr/>
        <a:lstStyle/>
        <a:p>
          <a:r>
            <a:rPr lang="ru-RU" sz="1200" dirty="0" smtClean="0"/>
            <a:t>эффективный</a:t>
          </a:r>
          <a:endParaRPr lang="ru-RU" sz="1200" dirty="0"/>
        </a:p>
      </dgm:t>
    </dgm:pt>
    <dgm:pt modelId="{89E208F4-FB06-4CCA-BE19-6FD905A6EE43}" type="parTrans" cxnId="{B04A9B18-D8A9-4586-8C3B-D4A86387FA9B}">
      <dgm:prSet/>
      <dgm:spPr/>
      <dgm:t>
        <a:bodyPr/>
        <a:lstStyle/>
        <a:p>
          <a:endParaRPr lang="ru-RU"/>
        </a:p>
      </dgm:t>
    </dgm:pt>
    <dgm:pt modelId="{5DDE717C-4E7C-4C30-B391-4D875AA0F9CC}" type="sibTrans" cxnId="{B04A9B18-D8A9-4586-8C3B-D4A86387FA9B}">
      <dgm:prSet/>
      <dgm:spPr/>
      <dgm:t>
        <a:bodyPr/>
        <a:lstStyle/>
        <a:p>
          <a:endParaRPr lang="ru-RU"/>
        </a:p>
      </dgm:t>
    </dgm:pt>
    <dgm:pt modelId="{3558B010-CBBE-4478-958B-B4601CE900B8}">
      <dgm:prSet phldrT="[Текст]" custT="1"/>
      <dgm:spPr/>
      <dgm:t>
        <a:bodyPr/>
        <a:lstStyle/>
        <a:p>
          <a:r>
            <a:rPr lang="ru-RU" sz="1200" dirty="0" smtClean="0"/>
            <a:t>исследовать</a:t>
          </a:r>
          <a:r>
            <a:rPr lang="ru-RU" sz="1000" dirty="0" smtClean="0"/>
            <a:t> </a:t>
          </a:r>
          <a:endParaRPr lang="ru-RU" sz="1000" dirty="0"/>
        </a:p>
      </dgm:t>
    </dgm:pt>
    <dgm:pt modelId="{998D7900-5ADA-424A-B19F-4A339DA5D29F}" type="parTrans" cxnId="{25491171-4C26-402C-A1F9-8A12E9F333A3}">
      <dgm:prSet/>
      <dgm:spPr/>
      <dgm:t>
        <a:bodyPr/>
        <a:lstStyle/>
        <a:p>
          <a:endParaRPr lang="ru-RU"/>
        </a:p>
      </dgm:t>
    </dgm:pt>
    <dgm:pt modelId="{1D41E014-2C88-4766-87EA-9E9176B1FD0E}" type="sibTrans" cxnId="{25491171-4C26-402C-A1F9-8A12E9F333A3}">
      <dgm:prSet/>
      <dgm:spPr/>
      <dgm:t>
        <a:bodyPr/>
        <a:lstStyle/>
        <a:p>
          <a:endParaRPr lang="ru-RU"/>
        </a:p>
      </dgm:t>
    </dgm:pt>
    <dgm:pt modelId="{0CF65D3A-B805-4A7B-A90B-9CB63763AC95}">
      <dgm:prSet custT="1"/>
      <dgm:spPr/>
      <dgm:t>
        <a:bodyPr/>
        <a:lstStyle/>
        <a:p>
          <a:r>
            <a:rPr lang="ru-RU" sz="1200" dirty="0" smtClean="0"/>
            <a:t>деятельности</a:t>
          </a:r>
          <a:endParaRPr lang="ru-RU" sz="1200" dirty="0"/>
        </a:p>
      </dgm:t>
    </dgm:pt>
    <dgm:pt modelId="{7AE5A2FF-DCDA-4566-B49F-7B23C3402275}" type="parTrans" cxnId="{AF92660D-83EE-49FF-97D5-0755066DC2D7}">
      <dgm:prSet/>
      <dgm:spPr/>
      <dgm:t>
        <a:bodyPr/>
        <a:lstStyle/>
        <a:p>
          <a:endParaRPr lang="ru-RU"/>
        </a:p>
      </dgm:t>
    </dgm:pt>
    <dgm:pt modelId="{7766BCCB-7343-4B44-B038-74C5D5A4D6CC}" type="sibTrans" cxnId="{AF92660D-83EE-49FF-97D5-0755066DC2D7}">
      <dgm:prSet/>
      <dgm:spPr/>
      <dgm:t>
        <a:bodyPr/>
        <a:lstStyle/>
        <a:p>
          <a:endParaRPr lang="ru-RU"/>
        </a:p>
      </dgm:t>
    </dgm:pt>
    <dgm:pt modelId="{A699F49E-BD1B-4283-9439-90CBF014489E}">
      <dgm:prSet custT="1"/>
      <dgm:spPr/>
      <dgm:t>
        <a:bodyPr/>
        <a:lstStyle/>
        <a:p>
          <a:r>
            <a:rPr lang="ru-RU" sz="1200" dirty="0" smtClean="0"/>
            <a:t>исследовательской</a:t>
          </a:r>
          <a:r>
            <a:rPr lang="ru-RU" sz="1000" dirty="0" smtClean="0"/>
            <a:t> </a:t>
          </a:r>
          <a:endParaRPr lang="ru-RU" sz="1000" dirty="0"/>
        </a:p>
      </dgm:t>
    </dgm:pt>
    <dgm:pt modelId="{AE8FEFFC-034C-47AE-8711-78E70D9A39A7}" type="parTrans" cxnId="{C706D75D-F9D4-4843-AFD1-3BC255F0D9AC}">
      <dgm:prSet/>
      <dgm:spPr/>
      <dgm:t>
        <a:bodyPr/>
        <a:lstStyle/>
        <a:p>
          <a:endParaRPr lang="ru-RU"/>
        </a:p>
      </dgm:t>
    </dgm:pt>
    <dgm:pt modelId="{9A54D712-593A-422D-A6B4-71A136689E8E}" type="sibTrans" cxnId="{C706D75D-F9D4-4843-AFD1-3BC255F0D9AC}">
      <dgm:prSet/>
      <dgm:spPr/>
      <dgm:t>
        <a:bodyPr/>
        <a:lstStyle/>
        <a:p>
          <a:endParaRPr lang="ru-RU"/>
        </a:p>
      </dgm:t>
    </dgm:pt>
    <dgm:pt modelId="{A194BE83-1040-40E0-A3E2-542CC702775A}">
      <dgm:prSet custT="1"/>
      <dgm:spPr/>
      <dgm:t>
        <a:bodyPr/>
        <a:lstStyle/>
        <a:p>
          <a:r>
            <a:rPr lang="ru-RU" sz="1200" dirty="0" smtClean="0"/>
            <a:t>формирование</a:t>
          </a:r>
          <a:endParaRPr lang="ru-RU" sz="1200" dirty="0"/>
        </a:p>
      </dgm:t>
    </dgm:pt>
    <dgm:pt modelId="{6228F00A-33D5-4B23-86DD-4A0D072D7080}" type="parTrans" cxnId="{7F935C1E-F38C-4F0A-A220-A3EBEB87D4B2}">
      <dgm:prSet/>
      <dgm:spPr/>
      <dgm:t>
        <a:bodyPr/>
        <a:lstStyle/>
        <a:p>
          <a:endParaRPr lang="ru-RU"/>
        </a:p>
      </dgm:t>
    </dgm:pt>
    <dgm:pt modelId="{39B83B2A-2F1D-4E73-A022-FC6C8F330C90}" type="sibTrans" cxnId="{7F935C1E-F38C-4F0A-A220-A3EBEB87D4B2}">
      <dgm:prSet/>
      <dgm:spPr/>
      <dgm:t>
        <a:bodyPr/>
        <a:lstStyle/>
        <a:p>
          <a:endParaRPr lang="ru-RU"/>
        </a:p>
      </dgm:t>
    </dgm:pt>
    <dgm:pt modelId="{C99E47D8-2689-4326-A725-C405C2FB1897}">
      <dgm:prSet/>
      <dgm:spPr/>
      <dgm:t>
        <a:bodyPr/>
        <a:lstStyle/>
        <a:p>
          <a:r>
            <a:rPr lang="ru-RU" dirty="0" smtClean="0"/>
            <a:t>развитие</a:t>
          </a:r>
          <a:endParaRPr lang="ru-RU" dirty="0"/>
        </a:p>
      </dgm:t>
    </dgm:pt>
    <dgm:pt modelId="{00CDD8C7-7716-45A3-9AFA-D1EB5E6E056A}" type="parTrans" cxnId="{C82909BF-CCEC-4FD9-B9F1-1EA2DE395347}">
      <dgm:prSet/>
      <dgm:spPr/>
      <dgm:t>
        <a:bodyPr/>
        <a:lstStyle/>
        <a:p>
          <a:endParaRPr lang="ru-RU"/>
        </a:p>
      </dgm:t>
    </dgm:pt>
    <dgm:pt modelId="{C94D2B81-EB16-47B0-802F-DEDA45076E5F}" type="sibTrans" cxnId="{C82909BF-CCEC-4FD9-B9F1-1EA2DE395347}">
      <dgm:prSet/>
      <dgm:spPr/>
      <dgm:t>
        <a:bodyPr/>
        <a:lstStyle/>
        <a:p>
          <a:endParaRPr lang="ru-RU"/>
        </a:p>
      </dgm:t>
    </dgm:pt>
    <dgm:pt modelId="{3C6D0466-365E-470A-BFF5-665D87A8BB18}">
      <dgm:prSet custT="1"/>
      <dgm:spPr/>
      <dgm:t>
        <a:bodyPr/>
        <a:lstStyle/>
        <a:p>
          <a:r>
            <a:rPr lang="ru-RU" sz="1200" dirty="0" smtClean="0"/>
            <a:t>интерпретировать</a:t>
          </a:r>
          <a:endParaRPr lang="ru-RU" sz="1200" dirty="0"/>
        </a:p>
      </dgm:t>
    </dgm:pt>
    <dgm:pt modelId="{415D9B17-3602-4DC4-930C-E947053DB006}" type="parTrans" cxnId="{87A8DDA7-A9A0-4DFA-81A2-9849E6724634}">
      <dgm:prSet/>
      <dgm:spPr/>
      <dgm:t>
        <a:bodyPr/>
        <a:lstStyle/>
        <a:p>
          <a:endParaRPr lang="ru-RU"/>
        </a:p>
      </dgm:t>
    </dgm:pt>
    <dgm:pt modelId="{27CFD37F-A508-439F-83A0-C302F308C295}" type="sibTrans" cxnId="{87A8DDA7-A9A0-4DFA-81A2-9849E6724634}">
      <dgm:prSet/>
      <dgm:spPr/>
      <dgm:t>
        <a:bodyPr/>
        <a:lstStyle/>
        <a:p>
          <a:endParaRPr lang="ru-RU"/>
        </a:p>
      </dgm:t>
    </dgm:pt>
    <dgm:pt modelId="{9C1E1E31-9A0E-4A7C-A6BC-12A3E73FA8E7}" type="pres">
      <dgm:prSet presAssocID="{D09789A6-A8BB-4075-9A46-4862C71E7E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4649F3-0729-4BA1-8A64-9220B01DBD43}" type="pres">
      <dgm:prSet presAssocID="{75FFB903-FACA-4FC7-8971-A1D337FCC5DB}" presName="hierRoot1" presStyleCnt="0"/>
      <dgm:spPr/>
    </dgm:pt>
    <dgm:pt modelId="{0A6D937E-07B8-4745-BBC7-2C0C6B361ABE}" type="pres">
      <dgm:prSet presAssocID="{75FFB903-FACA-4FC7-8971-A1D337FCC5DB}" presName="composite" presStyleCnt="0"/>
      <dgm:spPr/>
    </dgm:pt>
    <dgm:pt modelId="{94E93B3C-4C25-4C18-A727-ACC65183B5FF}" type="pres">
      <dgm:prSet presAssocID="{75FFB903-FACA-4FC7-8971-A1D337FCC5DB}" presName="background" presStyleLbl="node0" presStyleIdx="0" presStyleCnt="1"/>
      <dgm:spPr/>
    </dgm:pt>
    <dgm:pt modelId="{0354ADDD-AAD7-48ED-8724-1218A8960B9B}" type="pres">
      <dgm:prSet presAssocID="{75FFB903-FACA-4FC7-8971-A1D337FCC5DB}" presName="text" presStyleLbl="fgAcc0" presStyleIdx="0" presStyleCnt="1" custLinFactNeighborX="2806" custLinFactNeighborY="6628">
        <dgm:presLayoutVars>
          <dgm:chPref val="3"/>
        </dgm:presLayoutVars>
      </dgm:prSet>
      <dgm:spPr/>
    </dgm:pt>
    <dgm:pt modelId="{E5FBA06C-06EB-4173-93D8-A269D3CF833D}" type="pres">
      <dgm:prSet presAssocID="{75FFB903-FACA-4FC7-8971-A1D337FCC5DB}" presName="hierChild2" presStyleCnt="0"/>
      <dgm:spPr/>
    </dgm:pt>
    <dgm:pt modelId="{EE91002E-1BB8-426A-8B25-B4B45052E63C}" type="pres">
      <dgm:prSet presAssocID="{9963FF16-5C9E-4B8E-8548-E33834A61FF3}" presName="Name10" presStyleLbl="parChTrans1D2" presStyleIdx="0" presStyleCnt="2"/>
      <dgm:spPr/>
    </dgm:pt>
    <dgm:pt modelId="{8D4C8C65-76BC-4925-9CED-AF2265625037}" type="pres">
      <dgm:prSet presAssocID="{F07FFD97-E053-42D0-AADC-2B17F9DB5FCF}" presName="hierRoot2" presStyleCnt="0"/>
      <dgm:spPr/>
    </dgm:pt>
    <dgm:pt modelId="{A7FADC6F-CAD3-410C-ABEA-8FC86AE7F32E}" type="pres">
      <dgm:prSet presAssocID="{F07FFD97-E053-42D0-AADC-2B17F9DB5FCF}" presName="composite2" presStyleCnt="0"/>
      <dgm:spPr/>
    </dgm:pt>
    <dgm:pt modelId="{1B03636F-18AC-4F9E-BFFD-737171EB2C2E}" type="pres">
      <dgm:prSet presAssocID="{F07FFD97-E053-42D0-AADC-2B17F9DB5FCF}" presName="background2" presStyleLbl="node2" presStyleIdx="0" presStyleCnt="2"/>
      <dgm:spPr/>
    </dgm:pt>
    <dgm:pt modelId="{DC9F7CF4-5D20-4E38-A51D-7765E000CDF4}" type="pres">
      <dgm:prSet presAssocID="{F07FFD97-E053-42D0-AADC-2B17F9DB5FCF}" presName="text2" presStyleLbl="fgAcc2" presStyleIdx="0" presStyleCnt="2" custScaleX="142151">
        <dgm:presLayoutVars>
          <dgm:chPref val="3"/>
        </dgm:presLayoutVars>
      </dgm:prSet>
      <dgm:spPr/>
    </dgm:pt>
    <dgm:pt modelId="{C0C696DE-5B0D-4055-B9C4-E97D372F2E57}" type="pres">
      <dgm:prSet presAssocID="{F07FFD97-E053-42D0-AADC-2B17F9DB5FCF}" presName="hierChild3" presStyleCnt="0"/>
      <dgm:spPr/>
    </dgm:pt>
    <dgm:pt modelId="{AF52FEE7-2569-433B-AEAC-6FE9287F2208}" type="pres">
      <dgm:prSet presAssocID="{99B4098B-CA2B-4D28-9FA9-F66940D6D784}" presName="Name17" presStyleLbl="parChTrans1D3" presStyleIdx="0" presStyleCnt="3"/>
      <dgm:spPr/>
    </dgm:pt>
    <dgm:pt modelId="{98E36760-0392-444F-8C76-37BD3749643D}" type="pres">
      <dgm:prSet presAssocID="{6DFAF049-46EE-428D-A8A1-68ADB7D6B8F7}" presName="hierRoot3" presStyleCnt="0"/>
      <dgm:spPr/>
    </dgm:pt>
    <dgm:pt modelId="{38A8FB1E-CC9B-46F8-932C-29A6CDF3734D}" type="pres">
      <dgm:prSet presAssocID="{6DFAF049-46EE-428D-A8A1-68ADB7D6B8F7}" presName="composite3" presStyleCnt="0"/>
      <dgm:spPr/>
    </dgm:pt>
    <dgm:pt modelId="{C893541E-6FCE-4D31-A12D-6A74D2FB596D}" type="pres">
      <dgm:prSet presAssocID="{6DFAF049-46EE-428D-A8A1-68ADB7D6B8F7}" presName="background3" presStyleLbl="node3" presStyleIdx="0" presStyleCnt="3"/>
      <dgm:spPr/>
    </dgm:pt>
    <dgm:pt modelId="{9E3002DA-FB9C-4FFA-83B5-5FC9DE8F2F0A}" type="pres">
      <dgm:prSet presAssocID="{6DFAF049-46EE-428D-A8A1-68ADB7D6B8F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A347B-AA66-4ACA-A207-34971AE83156}" type="pres">
      <dgm:prSet presAssocID="{6DFAF049-46EE-428D-A8A1-68ADB7D6B8F7}" presName="hierChild4" presStyleCnt="0"/>
      <dgm:spPr/>
    </dgm:pt>
    <dgm:pt modelId="{C0776C08-43F2-48A1-BAA9-98B9AB68F0E4}" type="pres">
      <dgm:prSet presAssocID="{89E208F4-FB06-4CCA-BE19-6FD905A6EE43}" presName="Name10" presStyleLbl="parChTrans1D2" presStyleIdx="1" presStyleCnt="2"/>
      <dgm:spPr/>
    </dgm:pt>
    <dgm:pt modelId="{9EDB3230-A28E-4651-AE0D-DE57C2EE6FD7}" type="pres">
      <dgm:prSet presAssocID="{F16E3466-A61A-425D-8405-4553F29D51E9}" presName="hierRoot2" presStyleCnt="0"/>
      <dgm:spPr/>
    </dgm:pt>
    <dgm:pt modelId="{14ACFCB1-47E7-4789-8478-0894D5B8ADBC}" type="pres">
      <dgm:prSet presAssocID="{F16E3466-A61A-425D-8405-4553F29D51E9}" presName="composite2" presStyleCnt="0"/>
      <dgm:spPr/>
    </dgm:pt>
    <dgm:pt modelId="{BC689E13-F3F5-4B27-ADC9-DBB0EA0D449B}" type="pres">
      <dgm:prSet presAssocID="{F16E3466-A61A-425D-8405-4553F29D51E9}" presName="background2" presStyleLbl="node2" presStyleIdx="1" presStyleCnt="2"/>
      <dgm:spPr/>
    </dgm:pt>
    <dgm:pt modelId="{8F7280DA-DD0C-4A10-954F-7EC6053A282E}" type="pres">
      <dgm:prSet presAssocID="{F16E3466-A61A-425D-8405-4553F29D51E9}" presName="text2" presStyleLbl="fgAcc2" presStyleIdx="1" presStyleCnt="2" custScaleX="151354" custLinFactNeighborX="-1103" custLinFactNeighborY="-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7CA437-E0D7-45F3-BD86-496EC5C47322}" type="pres">
      <dgm:prSet presAssocID="{F16E3466-A61A-425D-8405-4553F29D51E9}" presName="hierChild3" presStyleCnt="0"/>
      <dgm:spPr/>
    </dgm:pt>
    <dgm:pt modelId="{31FCE38F-1C55-4733-95EE-DA50877E40C9}" type="pres">
      <dgm:prSet presAssocID="{998D7900-5ADA-424A-B19F-4A339DA5D29F}" presName="Name17" presStyleLbl="parChTrans1D3" presStyleIdx="1" presStyleCnt="3"/>
      <dgm:spPr/>
    </dgm:pt>
    <dgm:pt modelId="{36FBDE37-0CE2-4681-93C5-18B9150B447C}" type="pres">
      <dgm:prSet presAssocID="{3558B010-CBBE-4478-958B-B4601CE900B8}" presName="hierRoot3" presStyleCnt="0"/>
      <dgm:spPr/>
    </dgm:pt>
    <dgm:pt modelId="{6F4C74AE-4CC7-4987-995F-7E3251CBCE38}" type="pres">
      <dgm:prSet presAssocID="{3558B010-CBBE-4478-958B-B4601CE900B8}" presName="composite3" presStyleCnt="0"/>
      <dgm:spPr/>
    </dgm:pt>
    <dgm:pt modelId="{1349AE3D-5D11-48F3-B052-9B85756F8EC9}" type="pres">
      <dgm:prSet presAssocID="{3558B010-CBBE-4478-958B-B4601CE900B8}" presName="background3" presStyleLbl="node3" presStyleIdx="1" presStyleCnt="3"/>
      <dgm:spPr/>
    </dgm:pt>
    <dgm:pt modelId="{E70D1510-D3B2-4922-8A90-EF102BCCCBDA}" type="pres">
      <dgm:prSet presAssocID="{3558B010-CBBE-4478-958B-B4601CE900B8}" presName="text3" presStyleLbl="fgAcc3" presStyleIdx="1" presStyleCnt="3" custLinFactNeighborX="4209" custLinFactNeighborY="-7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DC47C-A216-4C3A-BAC7-8B2ED1961811}" type="pres">
      <dgm:prSet presAssocID="{3558B010-CBBE-4478-958B-B4601CE900B8}" presName="hierChild4" presStyleCnt="0"/>
      <dgm:spPr/>
    </dgm:pt>
    <dgm:pt modelId="{0791B7E9-009B-4D9E-AFA2-2F04CFB34D31}" type="pres">
      <dgm:prSet presAssocID="{6228F00A-33D5-4B23-86DD-4A0D072D7080}" presName="Name23" presStyleLbl="parChTrans1D4" presStyleIdx="0" presStyleCnt="4"/>
      <dgm:spPr/>
    </dgm:pt>
    <dgm:pt modelId="{933E85AA-E3E6-4611-B0D3-CE4F996034AF}" type="pres">
      <dgm:prSet presAssocID="{A194BE83-1040-40E0-A3E2-542CC702775A}" presName="hierRoot4" presStyleCnt="0"/>
      <dgm:spPr/>
    </dgm:pt>
    <dgm:pt modelId="{A375B4B4-AD32-4932-8EA1-8C54944D3B6B}" type="pres">
      <dgm:prSet presAssocID="{A194BE83-1040-40E0-A3E2-542CC702775A}" presName="composite4" presStyleCnt="0"/>
      <dgm:spPr/>
    </dgm:pt>
    <dgm:pt modelId="{5F55E36A-46FF-4CF5-95D3-8823077476A0}" type="pres">
      <dgm:prSet presAssocID="{A194BE83-1040-40E0-A3E2-542CC702775A}" presName="background4" presStyleLbl="node4" presStyleIdx="0" presStyleCnt="4"/>
      <dgm:spPr/>
    </dgm:pt>
    <dgm:pt modelId="{096B4F50-E7F9-4ABE-AA34-7D7082C96475}" type="pres">
      <dgm:prSet presAssocID="{A194BE83-1040-40E0-A3E2-542CC702775A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871CC5-FCC3-4552-8FDC-5DD629C24292}" type="pres">
      <dgm:prSet presAssocID="{A194BE83-1040-40E0-A3E2-542CC702775A}" presName="hierChild5" presStyleCnt="0"/>
      <dgm:spPr/>
    </dgm:pt>
    <dgm:pt modelId="{4E515B9D-57AC-42DD-9506-29CDA9997D7B}" type="pres">
      <dgm:prSet presAssocID="{AE8FEFFC-034C-47AE-8711-78E70D9A39A7}" presName="Name23" presStyleLbl="parChTrans1D4" presStyleIdx="1" presStyleCnt="4"/>
      <dgm:spPr/>
    </dgm:pt>
    <dgm:pt modelId="{33B8FC41-6953-4116-AF2F-43DCEE588A0E}" type="pres">
      <dgm:prSet presAssocID="{A699F49E-BD1B-4283-9439-90CBF014489E}" presName="hierRoot4" presStyleCnt="0"/>
      <dgm:spPr/>
    </dgm:pt>
    <dgm:pt modelId="{C18ED975-607C-498E-8E1D-DBBDB29D63BF}" type="pres">
      <dgm:prSet presAssocID="{A699F49E-BD1B-4283-9439-90CBF014489E}" presName="composite4" presStyleCnt="0"/>
      <dgm:spPr/>
    </dgm:pt>
    <dgm:pt modelId="{B85E7678-3DFB-45BA-A01A-F75B29EA4126}" type="pres">
      <dgm:prSet presAssocID="{A699F49E-BD1B-4283-9439-90CBF014489E}" presName="background4" presStyleLbl="node4" presStyleIdx="1" presStyleCnt="4"/>
      <dgm:spPr/>
    </dgm:pt>
    <dgm:pt modelId="{212C155D-8042-4C7F-895A-4EA846AB7E8F}" type="pres">
      <dgm:prSet presAssocID="{A699F49E-BD1B-4283-9439-90CBF014489E}" presName="text4" presStyleLbl="fgAcc4" presStyleIdx="1" presStyleCnt="4" custScaleX="157238" custLinFactNeighborX="7872" custLinFactNeighborY="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8D3DA5-949D-4648-9CBF-8E94005577FB}" type="pres">
      <dgm:prSet presAssocID="{A699F49E-BD1B-4283-9439-90CBF014489E}" presName="hierChild5" presStyleCnt="0"/>
      <dgm:spPr/>
    </dgm:pt>
    <dgm:pt modelId="{61AD702F-80C8-4F3A-89C1-0BA8625A84E4}" type="pres">
      <dgm:prSet presAssocID="{00CDD8C7-7716-45A3-9AFA-D1EB5E6E056A}" presName="Name23" presStyleLbl="parChTrans1D4" presStyleIdx="2" presStyleCnt="4"/>
      <dgm:spPr/>
    </dgm:pt>
    <dgm:pt modelId="{19BBA225-7B87-46BB-8357-E86DE55EA0EE}" type="pres">
      <dgm:prSet presAssocID="{C99E47D8-2689-4326-A725-C405C2FB1897}" presName="hierRoot4" presStyleCnt="0"/>
      <dgm:spPr/>
    </dgm:pt>
    <dgm:pt modelId="{F0D04D2D-F0C4-438F-990D-966255F0D6C3}" type="pres">
      <dgm:prSet presAssocID="{C99E47D8-2689-4326-A725-C405C2FB1897}" presName="composite4" presStyleCnt="0"/>
      <dgm:spPr/>
    </dgm:pt>
    <dgm:pt modelId="{480A0352-AF47-40FA-98C5-D894A3832249}" type="pres">
      <dgm:prSet presAssocID="{C99E47D8-2689-4326-A725-C405C2FB1897}" presName="background4" presStyleLbl="node4" presStyleIdx="2" presStyleCnt="4"/>
      <dgm:spPr/>
    </dgm:pt>
    <dgm:pt modelId="{9199A4DA-32A0-4107-A0F1-D69EF58C00C1}" type="pres">
      <dgm:prSet presAssocID="{C99E47D8-2689-4326-A725-C405C2FB1897}" presName="text4" presStyleLbl="fgAcc4" presStyleIdx="2" presStyleCnt="4">
        <dgm:presLayoutVars>
          <dgm:chPref val="3"/>
        </dgm:presLayoutVars>
      </dgm:prSet>
      <dgm:spPr/>
    </dgm:pt>
    <dgm:pt modelId="{361B741A-BAAC-4FB4-B663-18A1DDD0CD7E}" type="pres">
      <dgm:prSet presAssocID="{C99E47D8-2689-4326-A725-C405C2FB1897}" presName="hierChild5" presStyleCnt="0"/>
      <dgm:spPr/>
    </dgm:pt>
    <dgm:pt modelId="{54DF6BC9-7F4A-4AC6-BB24-2F215DF76443}" type="pres">
      <dgm:prSet presAssocID="{7AE5A2FF-DCDA-4566-B49F-7B23C3402275}" presName="Name23" presStyleLbl="parChTrans1D4" presStyleIdx="3" presStyleCnt="4"/>
      <dgm:spPr/>
    </dgm:pt>
    <dgm:pt modelId="{0A1E4A3F-751A-4A1E-897F-387DACDFE9D0}" type="pres">
      <dgm:prSet presAssocID="{0CF65D3A-B805-4A7B-A90B-9CB63763AC95}" presName="hierRoot4" presStyleCnt="0"/>
      <dgm:spPr/>
    </dgm:pt>
    <dgm:pt modelId="{A8606CCB-4B25-475A-A877-7BB6A4BFF480}" type="pres">
      <dgm:prSet presAssocID="{0CF65D3A-B805-4A7B-A90B-9CB63763AC95}" presName="composite4" presStyleCnt="0"/>
      <dgm:spPr/>
    </dgm:pt>
    <dgm:pt modelId="{E9C79E64-BC40-4EB1-AB77-2ECD246AB24E}" type="pres">
      <dgm:prSet presAssocID="{0CF65D3A-B805-4A7B-A90B-9CB63763AC95}" presName="background4" presStyleLbl="node4" presStyleIdx="3" presStyleCnt="4"/>
      <dgm:spPr/>
    </dgm:pt>
    <dgm:pt modelId="{0F5CFE51-2094-4033-81AA-4E9B0F06441D}" type="pres">
      <dgm:prSet presAssocID="{0CF65D3A-B805-4A7B-A90B-9CB63763AC95}" presName="text4" presStyleLbl="fgAcc4" presStyleIdx="3" presStyleCnt="4" custLinFactNeighborX="12136" custLinFactNeighborY="-8687">
        <dgm:presLayoutVars>
          <dgm:chPref val="3"/>
        </dgm:presLayoutVars>
      </dgm:prSet>
      <dgm:spPr/>
    </dgm:pt>
    <dgm:pt modelId="{E686B724-57E0-4719-A09D-14F511EFE9E4}" type="pres">
      <dgm:prSet presAssocID="{0CF65D3A-B805-4A7B-A90B-9CB63763AC95}" presName="hierChild5" presStyleCnt="0"/>
      <dgm:spPr/>
    </dgm:pt>
    <dgm:pt modelId="{AD6DEEAC-9454-42DB-8C5F-596204504946}" type="pres">
      <dgm:prSet presAssocID="{415D9B17-3602-4DC4-930C-E947053DB006}" presName="Name17" presStyleLbl="parChTrans1D3" presStyleIdx="2" presStyleCnt="3"/>
      <dgm:spPr/>
    </dgm:pt>
    <dgm:pt modelId="{7B63A6BB-B857-4C0D-9600-CBCD8801819D}" type="pres">
      <dgm:prSet presAssocID="{3C6D0466-365E-470A-BFF5-665D87A8BB18}" presName="hierRoot3" presStyleCnt="0"/>
      <dgm:spPr/>
    </dgm:pt>
    <dgm:pt modelId="{90E0B27B-FA8C-45BC-82F1-3E74AF452301}" type="pres">
      <dgm:prSet presAssocID="{3C6D0466-365E-470A-BFF5-665D87A8BB18}" presName="composite3" presStyleCnt="0"/>
      <dgm:spPr/>
    </dgm:pt>
    <dgm:pt modelId="{3C5CBB55-2610-4B89-A436-25955D363B65}" type="pres">
      <dgm:prSet presAssocID="{3C6D0466-365E-470A-BFF5-665D87A8BB18}" presName="background3" presStyleLbl="node3" presStyleIdx="2" presStyleCnt="3"/>
      <dgm:spPr/>
    </dgm:pt>
    <dgm:pt modelId="{3885F717-7616-4ACF-852A-12A48BB88FB5}" type="pres">
      <dgm:prSet presAssocID="{3C6D0466-365E-470A-BFF5-665D87A8BB18}" presName="text3" presStyleLbl="fgAcc3" presStyleIdx="2" presStyleCnt="3" custScaleX="15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6102AE-FC02-47CE-930D-DD2F72A9FEE9}" type="pres">
      <dgm:prSet presAssocID="{3C6D0466-365E-470A-BFF5-665D87A8BB18}" presName="hierChild4" presStyleCnt="0"/>
      <dgm:spPr/>
    </dgm:pt>
  </dgm:ptLst>
  <dgm:cxnLst>
    <dgm:cxn modelId="{C62DB7C9-3643-4464-AA22-A3996D27BA00}" type="presOf" srcId="{89E208F4-FB06-4CCA-BE19-6FD905A6EE43}" destId="{C0776C08-43F2-48A1-BAA9-98B9AB68F0E4}" srcOrd="0" destOrd="0" presId="urn:microsoft.com/office/officeart/2005/8/layout/hierarchy1"/>
    <dgm:cxn modelId="{941C698D-8F90-4B90-B21E-729DAE678F7B}" type="presOf" srcId="{6228F00A-33D5-4B23-86DD-4A0D072D7080}" destId="{0791B7E9-009B-4D9E-AFA2-2F04CFB34D31}" srcOrd="0" destOrd="0" presId="urn:microsoft.com/office/officeart/2005/8/layout/hierarchy1"/>
    <dgm:cxn modelId="{C706D75D-F9D4-4843-AFD1-3BC255F0D9AC}" srcId="{3558B010-CBBE-4478-958B-B4601CE900B8}" destId="{A699F49E-BD1B-4283-9439-90CBF014489E}" srcOrd="1" destOrd="0" parTransId="{AE8FEFFC-034C-47AE-8711-78E70D9A39A7}" sibTransId="{9A54D712-593A-422D-A6B4-71A136689E8E}"/>
    <dgm:cxn modelId="{E0C5CB36-A485-4652-8785-4D337B401627}" type="presOf" srcId="{D09789A6-A8BB-4075-9A46-4862C71E7E65}" destId="{9C1E1E31-9A0E-4A7C-A6BC-12A3E73FA8E7}" srcOrd="0" destOrd="0" presId="urn:microsoft.com/office/officeart/2005/8/layout/hierarchy1"/>
    <dgm:cxn modelId="{7F935C1E-F38C-4F0A-A220-A3EBEB87D4B2}" srcId="{3558B010-CBBE-4478-958B-B4601CE900B8}" destId="{A194BE83-1040-40E0-A3E2-542CC702775A}" srcOrd="0" destOrd="0" parTransId="{6228F00A-33D5-4B23-86DD-4A0D072D7080}" sibTransId="{39B83B2A-2F1D-4E73-A022-FC6C8F330C90}"/>
    <dgm:cxn modelId="{03FE13CF-1F4E-4485-93F8-382CAAD1FF2B}" type="presOf" srcId="{F07FFD97-E053-42D0-AADC-2B17F9DB5FCF}" destId="{DC9F7CF4-5D20-4E38-A51D-7765E000CDF4}" srcOrd="0" destOrd="0" presId="urn:microsoft.com/office/officeart/2005/8/layout/hierarchy1"/>
    <dgm:cxn modelId="{AF92660D-83EE-49FF-97D5-0755066DC2D7}" srcId="{3558B010-CBBE-4478-958B-B4601CE900B8}" destId="{0CF65D3A-B805-4A7B-A90B-9CB63763AC95}" srcOrd="2" destOrd="0" parTransId="{7AE5A2FF-DCDA-4566-B49F-7B23C3402275}" sibTransId="{7766BCCB-7343-4B44-B038-74C5D5A4D6CC}"/>
    <dgm:cxn modelId="{221DB27E-BC18-4DDD-9EA5-2F3746292D34}" srcId="{D09789A6-A8BB-4075-9A46-4862C71E7E65}" destId="{75FFB903-FACA-4FC7-8971-A1D337FCC5DB}" srcOrd="0" destOrd="0" parTransId="{7A5915EC-CEE6-4EBB-87D9-3262914A3D8A}" sibTransId="{E9E79846-E8E6-4CB6-8E31-2D7C05375EFE}"/>
    <dgm:cxn modelId="{7DF7C1D0-98F6-4EBC-BD2C-299C0651E501}" type="presOf" srcId="{99B4098B-CA2B-4D28-9FA9-F66940D6D784}" destId="{AF52FEE7-2569-433B-AEAC-6FE9287F2208}" srcOrd="0" destOrd="0" presId="urn:microsoft.com/office/officeart/2005/8/layout/hierarchy1"/>
    <dgm:cxn modelId="{FF968B59-4FDF-4F06-B11E-B9D4C43A9DC8}" type="presOf" srcId="{3C6D0466-365E-470A-BFF5-665D87A8BB18}" destId="{3885F717-7616-4ACF-852A-12A48BB88FB5}" srcOrd="0" destOrd="0" presId="urn:microsoft.com/office/officeart/2005/8/layout/hierarchy1"/>
    <dgm:cxn modelId="{A57B6BA8-668E-4D99-AA00-D2F8F1C6DFBB}" srcId="{75FFB903-FACA-4FC7-8971-A1D337FCC5DB}" destId="{F07FFD97-E053-42D0-AADC-2B17F9DB5FCF}" srcOrd="0" destOrd="0" parTransId="{9963FF16-5C9E-4B8E-8548-E33834A61FF3}" sibTransId="{5CA92562-9ABA-4181-9815-4F9D9A1DF5EA}"/>
    <dgm:cxn modelId="{CA6B653C-1305-44D8-BAA6-7F4544D63DAE}" type="presOf" srcId="{9963FF16-5C9E-4B8E-8548-E33834A61FF3}" destId="{EE91002E-1BB8-426A-8B25-B4B45052E63C}" srcOrd="0" destOrd="0" presId="urn:microsoft.com/office/officeart/2005/8/layout/hierarchy1"/>
    <dgm:cxn modelId="{E4A33535-9E73-45E7-AB6C-DD1D055211F1}" type="presOf" srcId="{AE8FEFFC-034C-47AE-8711-78E70D9A39A7}" destId="{4E515B9D-57AC-42DD-9506-29CDA9997D7B}" srcOrd="0" destOrd="0" presId="urn:microsoft.com/office/officeart/2005/8/layout/hierarchy1"/>
    <dgm:cxn modelId="{59E84E26-997B-46D2-9B1C-1D7A7B5F33EB}" type="presOf" srcId="{A194BE83-1040-40E0-A3E2-542CC702775A}" destId="{096B4F50-E7F9-4ABE-AA34-7D7082C96475}" srcOrd="0" destOrd="0" presId="urn:microsoft.com/office/officeart/2005/8/layout/hierarchy1"/>
    <dgm:cxn modelId="{8AE9B73B-0C13-4548-BD26-7346ABA926F3}" srcId="{F07FFD97-E053-42D0-AADC-2B17F9DB5FCF}" destId="{6DFAF049-46EE-428D-A8A1-68ADB7D6B8F7}" srcOrd="0" destOrd="0" parTransId="{99B4098B-CA2B-4D28-9FA9-F66940D6D784}" sibTransId="{F838BD99-24AC-4ED5-B52E-56CD9B47C219}"/>
    <dgm:cxn modelId="{D200BFDB-E138-4D31-84AC-38758297F3DA}" type="presOf" srcId="{0CF65D3A-B805-4A7B-A90B-9CB63763AC95}" destId="{0F5CFE51-2094-4033-81AA-4E9B0F06441D}" srcOrd="0" destOrd="0" presId="urn:microsoft.com/office/officeart/2005/8/layout/hierarchy1"/>
    <dgm:cxn modelId="{B04A9B18-D8A9-4586-8C3B-D4A86387FA9B}" srcId="{75FFB903-FACA-4FC7-8971-A1D337FCC5DB}" destId="{F16E3466-A61A-425D-8405-4553F29D51E9}" srcOrd="1" destOrd="0" parTransId="{89E208F4-FB06-4CCA-BE19-6FD905A6EE43}" sibTransId="{5DDE717C-4E7C-4C30-B391-4D875AA0F9CC}"/>
    <dgm:cxn modelId="{25491171-4C26-402C-A1F9-8A12E9F333A3}" srcId="{F16E3466-A61A-425D-8405-4553F29D51E9}" destId="{3558B010-CBBE-4478-958B-B4601CE900B8}" srcOrd="0" destOrd="0" parTransId="{998D7900-5ADA-424A-B19F-4A339DA5D29F}" sibTransId="{1D41E014-2C88-4766-87EA-9E9176B1FD0E}"/>
    <dgm:cxn modelId="{06C8153B-73E9-466D-9836-6870A2C162F1}" type="presOf" srcId="{C99E47D8-2689-4326-A725-C405C2FB1897}" destId="{9199A4DA-32A0-4107-A0F1-D69EF58C00C1}" srcOrd="0" destOrd="0" presId="urn:microsoft.com/office/officeart/2005/8/layout/hierarchy1"/>
    <dgm:cxn modelId="{87A8DDA7-A9A0-4DFA-81A2-9849E6724634}" srcId="{F16E3466-A61A-425D-8405-4553F29D51E9}" destId="{3C6D0466-365E-470A-BFF5-665D87A8BB18}" srcOrd="1" destOrd="0" parTransId="{415D9B17-3602-4DC4-930C-E947053DB006}" sibTransId="{27CFD37F-A508-439F-83A0-C302F308C295}"/>
    <dgm:cxn modelId="{C82909BF-CCEC-4FD9-B9F1-1EA2DE395347}" srcId="{A699F49E-BD1B-4283-9439-90CBF014489E}" destId="{C99E47D8-2689-4326-A725-C405C2FB1897}" srcOrd="0" destOrd="0" parTransId="{00CDD8C7-7716-45A3-9AFA-D1EB5E6E056A}" sibTransId="{C94D2B81-EB16-47B0-802F-DEDA45076E5F}"/>
    <dgm:cxn modelId="{55B377C8-F866-415A-A453-9D17C485AFEE}" type="presOf" srcId="{3558B010-CBBE-4478-958B-B4601CE900B8}" destId="{E70D1510-D3B2-4922-8A90-EF102BCCCBDA}" srcOrd="0" destOrd="0" presId="urn:microsoft.com/office/officeart/2005/8/layout/hierarchy1"/>
    <dgm:cxn modelId="{0E31183A-DD72-432D-9CDF-217775E39C6B}" type="presOf" srcId="{415D9B17-3602-4DC4-930C-E947053DB006}" destId="{AD6DEEAC-9454-42DB-8C5F-596204504946}" srcOrd="0" destOrd="0" presId="urn:microsoft.com/office/officeart/2005/8/layout/hierarchy1"/>
    <dgm:cxn modelId="{03BF7116-A613-4D3B-9322-2E4E7089F73A}" type="presOf" srcId="{6DFAF049-46EE-428D-A8A1-68ADB7D6B8F7}" destId="{9E3002DA-FB9C-4FFA-83B5-5FC9DE8F2F0A}" srcOrd="0" destOrd="0" presId="urn:microsoft.com/office/officeart/2005/8/layout/hierarchy1"/>
    <dgm:cxn modelId="{6647AF34-7C6D-4C9B-B468-7523FBA9FA84}" type="presOf" srcId="{F16E3466-A61A-425D-8405-4553F29D51E9}" destId="{8F7280DA-DD0C-4A10-954F-7EC6053A282E}" srcOrd="0" destOrd="0" presId="urn:microsoft.com/office/officeart/2005/8/layout/hierarchy1"/>
    <dgm:cxn modelId="{B8D1E88E-C2C9-4F3C-88AA-2C782E3A5F67}" type="presOf" srcId="{7AE5A2FF-DCDA-4566-B49F-7B23C3402275}" destId="{54DF6BC9-7F4A-4AC6-BB24-2F215DF76443}" srcOrd="0" destOrd="0" presId="urn:microsoft.com/office/officeart/2005/8/layout/hierarchy1"/>
    <dgm:cxn modelId="{23E6D564-7D5B-423D-B00B-66687EC6940A}" type="presOf" srcId="{00CDD8C7-7716-45A3-9AFA-D1EB5E6E056A}" destId="{61AD702F-80C8-4F3A-89C1-0BA8625A84E4}" srcOrd="0" destOrd="0" presId="urn:microsoft.com/office/officeart/2005/8/layout/hierarchy1"/>
    <dgm:cxn modelId="{69482790-EB89-47CB-AC65-7B831E6C7AB0}" type="presOf" srcId="{A699F49E-BD1B-4283-9439-90CBF014489E}" destId="{212C155D-8042-4C7F-895A-4EA846AB7E8F}" srcOrd="0" destOrd="0" presId="urn:microsoft.com/office/officeart/2005/8/layout/hierarchy1"/>
    <dgm:cxn modelId="{36302DB6-D759-4D98-8072-631C56B32932}" type="presOf" srcId="{75FFB903-FACA-4FC7-8971-A1D337FCC5DB}" destId="{0354ADDD-AAD7-48ED-8724-1218A8960B9B}" srcOrd="0" destOrd="0" presId="urn:microsoft.com/office/officeart/2005/8/layout/hierarchy1"/>
    <dgm:cxn modelId="{4ECA1ECB-2B6C-4BDE-9324-70CEB757F359}" type="presOf" srcId="{998D7900-5ADA-424A-B19F-4A339DA5D29F}" destId="{31FCE38F-1C55-4733-95EE-DA50877E40C9}" srcOrd="0" destOrd="0" presId="urn:microsoft.com/office/officeart/2005/8/layout/hierarchy1"/>
    <dgm:cxn modelId="{8E0478F6-C0B7-4406-8B1F-DF9E7ABA8C41}" type="presParOf" srcId="{9C1E1E31-9A0E-4A7C-A6BC-12A3E73FA8E7}" destId="{044649F3-0729-4BA1-8A64-9220B01DBD43}" srcOrd="0" destOrd="0" presId="urn:microsoft.com/office/officeart/2005/8/layout/hierarchy1"/>
    <dgm:cxn modelId="{CD711165-7F49-4C18-8499-0C20787F4DD2}" type="presParOf" srcId="{044649F3-0729-4BA1-8A64-9220B01DBD43}" destId="{0A6D937E-07B8-4745-BBC7-2C0C6B361ABE}" srcOrd="0" destOrd="0" presId="urn:microsoft.com/office/officeart/2005/8/layout/hierarchy1"/>
    <dgm:cxn modelId="{06FB0098-AA50-4066-849B-3068CCEADE92}" type="presParOf" srcId="{0A6D937E-07B8-4745-BBC7-2C0C6B361ABE}" destId="{94E93B3C-4C25-4C18-A727-ACC65183B5FF}" srcOrd="0" destOrd="0" presId="urn:microsoft.com/office/officeart/2005/8/layout/hierarchy1"/>
    <dgm:cxn modelId="{4F4D1FD3-4DD0-42C2-8A8A-00197228988B}" type="presParOf" srcId="{0A6D937E-07B8-4745-BBC7-2C0C6B361ABE}" destId="{0354ADDD-AAD7-48ED-8724-1218A8960B9B}" srcOrd="1" destOrd="0" presId="urn:microsoft.com/office/officeart/2005/8/layout/hierarchy1"/>
    <dgm:cxn modelId="{9D831A5F-0D65-4055-9997-4E21FFFBF7DD}" type="presParOf" srcId="{044649F3-0729-4BA1-8A64-9220B01DBD43}" destId="{E5FBA06C-06EB-4173-93D8-A269D3CF833D}" srcOrd="1" destOrd="0" presId="urn:microsoft.com/office/officeart/2005/8/layout/hierarchy1"/>
    <dgm:cxn modelId="{367BF96C-6F72-4900-8F90-27B4FFDD47BC}" type="presParOf" srcId="{E5FBA06C-06EB-4173-93D8-A269D3CF833D}" destId="{EE91002E-1BB8-426A-8B25-B4B45052E63C}" srcOrd="0" destOrd="0" presId="urn:microsoft.com/office/officeart/2005/8/layout/hierarchy1"/>
    <dgm:cxn modelId="{83A10E8B-9101-4F9B-A55F-E11228DAD34E}" type="presParOf" srcId="{E5FBA06C-06EB-4173-93D8-A269D3CF833D}" destId="{8D4C8C65-76BC-4925-9CED-AF2265625037}" srcOrd="1" destOrd="0" presId="urn:microsoft.com/office/officeart/2005/8/layout/hierarchy1"/>
    <dgm:cxn modelId="{181FEFC6-9C9D-42F2-80F5-DB9B4DA6B3CE}" type="presParOf" srcId="{8D4C8C65-76BC-4925-9CED-AF2265625037}" destId="{A7FADC6F-CAD3-410C-ABEA-8FC86AE7F32E}" srcOrd="0" destOrd="0" presId="urn:microsoft.com/office/officeart/2005/8/layout/hierarchy1"/>
    <dgm:cxn modelId="{52F1A859-A5BC-41B5-BB71-E9091A64D941}" type="presParOf" srcId="{A7FADC6F-CAD3-410C-ABEA-8FC86AE7F32E}" destId="{1B03636F-18AC-4F9E-BFFD-737171EB2C2E}" srcOrd="0" destOrd="0" presId="urn:microsoft.com/office/officeart/2005/8/layout/hierarchy1"/>
    <dgm:cxn modelId="{59D9CB6E-D8A3-4A18-9FBB-09802F53616A}" type="presParOf" srcId="{A7FADC6F-CAD3-410C-ABEA-8FC86AE7F32E}" destId="{DC9F7CF4-5D20-4E38-A51D-7765E000CDF4}" srcOrd="1" destOrd="0" presId="urn:microsoft.com/office/officeart/2005/8/layout/hierarchy1"/>
    <dgm:cxn modelId="{59DD3AD2-BCB1-4DE7-9400-0A0705150AC5}" type="presParOf" srcId="{8D4C8C65-76BC-4925-9CED-AF2265625037}" destId="{C0C696DE-5B0D-4055-B9C4-E97D372F2E57}" srcOrd="1" destOrd="0" presId="urn:microsoft.com/office/officeart/2005/8/layout/hierarchy1"/>
    <dgm:cxn modelId="{6188BE78-7F2C-40AE-9057-771C8BABBB37}" type="presParOf" srcId="{C0C696DE-5B0D-4055-B9C4-E97D372F2E57}" destId="{AF52FEE7-2569-433B-AEAC-6FE9287F2208}" srcOrd="0" destOrd="0" presId="urn:microsoft.com/office/officeart/2005/8/layout/hierarchy1"/>
    <dgm:cxn modelId="{E2A52B7B-2FD8-4276-AD19-95A232F0BA8E}" type="presParOf" srcId="{C0C696DE-5B0D-4055-B9C4-E97D372F2E57}" destId="{98E36760-0392-444F-8C76-37BD3749643D}" srcOrd="1" destOrd="0" presId="urn:microsoft.com/office/officeart/2005/8/layout/hierarchy1"/>
    <dgm:cxn modelId="{98B65EAB-9072-4F81-B787-3E19160AC0E1}" type="presParOf" srcId="{98E36760-0392-444F-8C76-37BD3749643D}" destId="{38A8FB1E-CC9B-46F8-932C-29A6CDF3734D}" srcOrd="0" destOrd="0" presId="urn:microsoft.com/office/officeart/2005/8/layout/hierarchy1"/>
    <dgm:cxn modelId="{425B5DD8-582D-4DB2-997E-6BF4DB2653F5}" type="presParOf" srcId="{38A8FB1E-CC9B-46F8-932C-29A6CDF3734D}" destId="{C893541E-6FCE-4D31-A12D-6A74D2FB596D}" srcOrd="0" destOrd="0" presId="urn:microsoft.com/office/officeart/2005/8/layout/hierarchy1"/>
    <dgm:cxn modelId="{84537A4E-CC64-4302-9836-8828DB537719}" type="presParOf" srcId="{38A8FB1E-CC9B-46F8-932C-29A6CDF3734D}" destId="{9E3002DA-FB9C-4FFA-83B5-5FC9DE8F2F0A}" srcOrd="1" destOrd="0" presId="urn:microsoft.com/office/officeart/2005/8/layout/hierarchy1"/>
    <dgm:cxn modelId="{05F9FBB0-0B34-4F3B-8E4A-44B7C311EC7B}" type="presParOf" srcId="{98E36760-0392-444F-8C76-37BD3749643D}" destId="{B75A347B-AA66-4ACA-A207-34971AE83156}" srcOrd="1" destOrd="0" presId="urn:microsoft.com/office/officeart/2005/8/layout/hierarchy1"/>
    <dgm:cxn modelId="{A15E6B30-8F13-4176-812F-444F58D4FE4D}" type="presParOf" srcId="{E5FBA06C-06EB-4173-93D8-A269D3CF833D}" destId="{C0776C08-43F2-48A1-BAA9-98B9AB68F0E4}" srcOrd="2" destOrd="0" presId="urn:microsoft.com/office/officeart/2005/8/layout/hierarchy1"/>
    <dgm:cxn modelId="{0DD46755-9E03-4B80-A840-35905BBDF936}" type="presParOf" srcId="{E5FBA06C-06EB-4173-93D8-A269D3CF833D}" destId="{9EDB3230-A28E-4651-AE0D-DE57C2EE6FD7}" srcOrd="3" destOrd="0" presId="urn:microsoft.com/office/officeart/2005/8/layout/hierarchy1"/>
    <dgm:cxn modelId="{71D63605-DE89-48E6-BDDB-83596F139BEB}" type="presParOf" srcId="{9EDB3230-A28E-4651-AE0D-DE57C2EE6FD7}" destId="{14ACFCB1-47E7-4789-8478-0894D5B8ADBC}" srcOrd="0" destOrd="0" presId="urn:microsoft.com/office/officeart/2005/8/layout/hierarchy1"/>
    <dgm:cxn modelId="{54C76751-7518-4466-9531-CF5B66CCAF1B}" type="presParOf" srcId="{14ACFCB1-47E7-4789-8478-0894D5B8ADBC}" destId="{BC689E13-F3F5-4B27-ADC9-DBB0EA0D449B}" srcOrd="0" destOrd="0" presId="urn:microsoft.com/office/officeart/2005/8/layout/hierarchy1"/>
    <dgm:cxn modelId="{8E29564C-560A-48F1-BA5D-153D46D88CE0}" type="presParOf" srcId="{14ACFCB1-47E7-4789-8478-0894D5B8ADBC}" destId="{8F7280DA-DD0C-4A10-954F-7EC6053A282E}" srcOrd="1" destOrd="0" presId="urn:microsoft.com/office/officeart/2005/8/layout/hierarchy1"/>
    <dgm:cxn modelId="{8A090D68-4400-457F-9942-B2BC7C78ED31}" type="presParOf" srcId="{9EDB3230-A28E-4651-AE0D-DE57C2EE6FD7}" destId="{C77CA437-E0D7-45F3-BD86-496EC5C47322}" srcOrd="1" destOrd="0" presId="urn:microsoft.com/office/officeart/2005/8/layout/hierarchy1"/>
    <dgm:cxn modelId="{BA0EEFE6-A0F5-48A9-AA8B-06B0951598DE}" type="presParOf" srcId="{C77CA437-E0D7-45F3-BD86-496EC5C47322}" destId="{31FCE38F-1C55-4733-95EE-DA50877E40C9}" srcOrd="0" destOrd="0" presId="urn:microsoft.com/office/officeart/2005/8/layout/hierarchy1"/>
    <dgm:cxn modelId="{088C9C42-F4EF-48C1-8CA5-AD41D878ADD2}" type="presParOf" srcId="{C77CA437-E0D7-45F3-BD86-496EC5C47322}" destId="{36FBDE37-0CE2-4681-93C5-18B9150B447C}" srcOrd="1" destOrd="0" presId="urn:microsoft.com/office/officeart/2005/8/layout/hierarchy1"/>
    <dgm:cxn modelId="{A736AAE3-9C1F-471D-A473-9D7890B34D22}" type="presParOf" srcId="{36FBDE37-0CE2-4681-93C5-18B9150B447C}" destId="{6F4C74AE-4CC7-4987-995F-7E3251CBCE38}" srcOrd="0" destOrd="0" presId="urn:microsoft.com/office/officeart/2005/8/layout/hierarchy1"/>
    <dgm:cxn modelId="{1284A53B-6F70-43FA-9C06-A23061F19810}" type="presParOf" srcId="{6F4C74AE-4CC7-4987-995F-7E3251CBCE38}" destId="{1349AE3D-5D11-48F3-B052-9B85756F8EC9}" srcOrd="0" destOrd="0" presId="urn:microsoft.com/office/officeart/2005/8/layout/hierarchy1"/>
    <dgm:cxn modelId="{9E614E9E-9088-4CF4-863C-7ADCD0217C32}" type="presParOf" srcId="{6F4C74AE-4CC7-4987-995F-7E3251CBCE38}" destId="{E70D1510-D3B2-4922-8A90-EF102BCCCBDA}" srcOrd="1" destOrd="0" presId="urn:microsoft.com/office/officeart/2005/8/layout/hierarchy1"/>
    <dgm:cxn modelId="{AEF53910-50C2-494D-86A2-EF1217D46EB6}" type="presParOf" srcId="{36FBDE37-0CE2-4681-93C5-18B9150B447C}" destId="{38BDC47C-A216-4C3A-BAC7-8B2ED1961811}" srcOrd="1" destOrd="0" presId="urn:microsoft.com/office/officeart/2005/8/layout/hierarchy1"/>
    <dgm:cxn modelId="{BABDBE5F-A5E2-4EA1-BCD5-09073B544655}" type="presParOf" srcId="{38BDC47C-A216-4C3A-BAC7-8B2ED1961811}" destId="{0791B7E9-009B-4D9E-AFA2-2F04CFB34D31}" srcOrd="0" destOrd="0" presId="urn:microsoft.com/office/officeart/2005/8/layout/hierarchy1"/>
    <dgm:cxn modelId="{FF3D9507-C323-4EBC-9D63-55967C56E443}" type="presParOf" srcId="{38BDC47C-A216-4C3A-BAC7-8B2ED1961811}" destId="{933E85AA-E3E6-4611-B0D3-CE4F996034AF}" srcOrd="1" destOrd="0" presId="urn:microsoft.com/office/officeart/2005/8/layout/hierarchy1"/>
    <dgm:cxn modelId="{8114DE2A-3B38-44B4-9A9C-9563A000F953}" type="presParOf" srcId="{933E85AA-E3E6-4611-B0D3-CE4F996034AF}" destId="{A375B4B4-AD32-4932-8EA1-8C54944D3B6B}" srcOrd="0" destOrd="0" presId="urn:microsoft.com/office/officeart/2005/8/layout/hierarchy1"/>
    <dgm:cxn modelId="{7F92FEA1-1D1F-47AE-A1AD-9C98845E2AE6}" type="presParOf" srcId="{A375B4B4-AD32-4932-8EA1-8C54944D3B6B}" destId="{5F55E36A-46FF-4CF5-95D3-8823077476A0}" srcOrd="0" destOrd="0" presId="urn:microsoft.com/office/officeart/2005/8/layout/hierarchy1"/>
    <dgm:cxn modelId="{16DD9782-016D-46C5-86D3-D7FBAFCB0752}" type="presParOf" srcId="{A375B4B4-AD32-4932-8EA1-8C54944D3B6B}" destId="{096B4F50-E7F9-4ABE-AA34-7D7082C96475}" srcOrd="1" destOrd="0" presId="urn:microsoft.com/office/officeart/2005/8/layout/hierarchy1"/>
    <dgm:cxn modelId="{503D3DE9-AA8F-4C11-9E8B-8B21E8EBC23D}" type="presParOf" srcId="{933E85AA-E3E6-4611-B0D3-CE4F996034AF}" destId="{B3871CC5-FCC3-4552-8FDC-5DD629C24292}" srcOrd="1" destOrd="0" presId="urn:microsoft.com/office/officeart/2005/8/layout/hierarchy1"/>
    <dgm:cxn modelId="{0AD1D88F-E705-46C2-B054-3CA3F778CFC5}" type="presParOf" srcId="{38BDC47C-A216-4C3A-BAC7-8B2ED1961811}" destId="{4E515B9D-57AC-42DD-9506-29CDA9997D7B}" srcOrd="2" destOrd="0" presId="urn:microsoft.com/office/officeart/2005/8/layout/hierarchy1"/>
    <dgm:cxn modelId="{81E63996-84E8-4FB7-8985-DB77122EE468}" type="presParOf" srcId="{38BDC47C-A216-4C3A-BAC7-8B2ED1961811}" destId="{33B8FC41-6953-4116-AF2F-43DCEE588A0E}" srcOrd="3" destOrd="0" presId="urn:microsoft.com/office/officeart/2005/8/layout/hierarchy1"/>
    <dgm:cxn modelId="{9DC7654B-6344-4E06-9C87-3CC817D770B3}" type="presParOf" srcId="{33B8FC41-6953-4116-AF2F-43DCEE588A0E}" destId="{C18ED975-607C-498E-8E1D-DBBDB29D63BF}" srcOrd="0" destOrd="0" presId="urn:microsoft.com/office/officeart/2005/8/layout/hierarchy1"/>
    <dgm:cxn modelId="{7E914B0C-3017-4130-8A55-DE7FED76AA2C}" type="presParOf" srcId="{C18ED975-607C-498E-8E1D-DBBDB29D63BF}" destId="{B85E7678-3DFB-45BA-A01A-F75B29EA4126}" srcOrd="0" destOrd="0" presId="urn:microsoft.com/office/officeart/2005/8/layout/hierarchy1"/>
    <dgm:cxn modelId="{348F723D-F1E7-4D10-B55A-F79A346801ED}" type="presParOf" srcId="{C18ED975-607C-498E-8E1D-DBBDB29D63BF}" destId="{212C155D-8042-4C7F-895A-4EA846AB7E8F}" srcOrd="1" destOrd="0" presId="urn:microsoft.com/office/officeart/2005/8/layout/hierarchy1"/>
    <dgm:cxn modelId="{E7FC3E13-0059-46E6-8B08-1D2C7771A92A}" type="presParOf" srcId="{33B8FC41-6953-4116-AF2F-43DCEE588A0E}" destId="{078D3DA5-949D-4648-9CBF-8E94005577FB}" srcOrd="1" destOrd="0" presId="urn:microsoft.com/office/officeart/2005/8/layout/hierarchy1"/>
    <dgm:cxn modelId="{7C8A2F9C-B9AF-4AA9-9FE1-37C2B0B9266A}" type="presParOf" srcId="{078D3DA5-949D-4648-9CBF-8E94005577FB}" destId="{61AD702F-80C8-4F3A-89C1-0BA8625A84E4}" srcOrd="0" destOrd="0" presId="urn:microsoft.com/office/officeart/2005/8/layout/hierarchy1"/>
    <dgm:cxn modelId="{6C84162E-D08D-4FC6-8D0B-72C95EDF043D}" type="presParOf" srcId="{078D3DA5-949D-4648-9CBF-8E94005577FB}" destId="{19BBA225-7B87-46BB-8357-E86DE55EA0EE}" srcOrd="1" destOrd="0" presId="urn:microsoft.com/office/officeart/2005/8/layout/hierarchy1"/>
    <dgm:cxn modelId="{F6F0E2EF-3770-462C-BBD5-DC86AC341FB4}" type="presParOf" srcId="{19BBA225-7B87-46BB-8357-E86DE55EA0EE}" destId="{F0D04D2D-F0C4-438F-990D-966255F0D6C3}" srcOrd="0" destOrd="0" presId="urn:microsoft.com/office/officeart/2005/8/layout/hierarchy1"/>
    <dgm:cxn modelId="{2ED1389C-E1F6-48D5-8048-1042C968778D}" type="presParOf" srcId="{F0D04D2D-F0C4-438F-990D-966255F0D6C3}" destId="{480A0352-AF47-40FA-98C5-D894A3832249}" srcOrd="0" destOrd="0" presId="urn:microsoft.com/office/officeart/2005/8/layout/hierarchy1"/>
    <dgm:cxn modelId="{70D1783C-FC0B-44AE-946C-CD45588652FC}" type="presParOf" srcId="{F0D04D2D-F0C4-438F-990D-966255F0D6C3}" destId="{9199A4DA-32A0-4107-A0F1-D69EF58C00C1}" srcOrd="1" destOrd="0" presId="urn:microsoft.com/office/officeart/2005/8/layout/hierarchy1"/>
    <dgm:cxn modelId="{20AEE5AF-145D-43D0-88D3-E376FC154AE5}" type="presParOf" srcId="{19BBA225-7B87-46BB-8357-E86DE55EA0EE}" destId="{361B741A-BAAC-4FB4-B663-18A1DDD0CD7E}" srcOrd="1" destOrd="0" presId="urn:microsoft.com/office/officeart/2005/8/layout/hierarchy1"/>
    <dgm:cxn modelId="{7F18B136-A0C0-40F8-A08A-DFCF0929F97F}" type="presParOf" srcId="{38BDC47C-A216-4C3A-BAC7-8B2ED1961811}" destId="{54DF6BC9-7F4A-4AC6-BB24-2F215DF76443}" srcOrd="4" destOrd="0" presId="urn:microsoft.com/office/officeart/2005/8/layout/hierarchy1"/>
    <dgm:cxn modelId="{5379907E-ABC8-4A50-929D-EF72AA7B5CF7}" type="presParOf" srcId="{38BDC47C-A216-4C3A-BAC7-8B2ED1961811}" destId="{0A1E4A3F-751A-4A1E-897F-387DACDFE9D0}" srcOrd="5" destOrd="0" presId="urn:microsoft.com/office/officeart/2005/8/layout/hierarchy1"/>
    <dgm:cxn modelId="{12DAAE52-F810-4C59-8886-CAF966969689}" type="presParOf" srcId="{0A1E4A3F-751A-4A1E-897F-387DACDFE9D0}" destId="{A8606CCB-4B25-475A-A877-7BB6A4BFF480}" srcOrd="0" destOrd="0" presId="urn:microsoft.com/office/officeart/2005/8/layout/hierarchy1"/>
    <dgm:cxn modelId="{0B92EFB7-8DC6-4758-9D48-56565043FE15}" type="presParOf" srcId="{A8606CCB-4B25-475A-A877-7BB6A4BFF480}" destId="{E9C79E64-BC40-4EB1-AB77-2ECD246AB24E}" srcOrd="0" destOrd="0" presId="urn:microsoft.com/office/officeart/2005/8/layout/hierarchy1"/>
    <dgm:cxn modelId="{5265251B-9933-42B7-A505-B2703A6B8F2A}" type="presParOf" srcId="{A8606CCB-4B25-475A-A877-7BB6A4BFF480}" destId="{0F5CFE51-2094-4033-81AA-4E9B0F06441D}" srcOrd="1" destOrd="0" presId="urn:microsoft.com/office/officeart/2005/8/layout/hierarchy1"/>
    <dgm:cxn modelId="{FFEFEAC6-3876-488A-A556-8CF4CB74F337}" type="presParOf" srcId="{0A1E4A3F-751A-4A1E-897F-387DACDFE9D0}" destId="{E686B724-57E0-4719-A09D-14F511EFE9E4}" srcOrd="1" destOrd="0" presId="urn:microsoft.com/office/officeart/2005/8/layout/hierarchy1"/>
    <dgm:cxn modelId="{6E163364-FAF6-4635-9BB2-04BFC5271C3B}" type="presParOf" srcId="{C77CA437-E0D7-45F3-BD86-496EC5C47322}" destId="{AD6DEEAC-9454-42DB-8C5F-596204504946}" srcOrd="2" destOrd="0" presId="urn:microsoft.com/office/officeart/2005/8/layout/hierarchy1"/>
    <dgm:cxn modelId="{20F972AC-48DF-402F-B148-33D4BDBB03DB}" type="presParOf" srcId="{C77CA437-E0D7-45F3-BD86-496EC5C47322}" destId="{7B63A6BB-B857-4C0D-9600-CBCD8801819D}" srcOrd="3" destOrd="0" presId="urn:microsoft.com/office/officeart/2005/8/layout/hierarchy1"/>
    <dgm:cxn modelId="{32936616-C5FD-45D6-8913-54BA022325CC}" type="presParOf" srcId="{7B63A6BB-B857-4C0D-9600-CBCD8801819D}" destId="{90E0B27B-FA8C-45BC-82F1-3E74AF452301}" srcOrd="0" destOrd="0" presId="urn:microsoft.com/office/officeart/2005/8/layout/hierarchy1"/>
    <dgm:cxn modelId="{286A876E-4884-45B5-AD98-6E0C556209E2}" type="presParOf" srcId="{90E0B27B-FA8C-45BC-82F1-3E74AF452301}" destId="{3C5CBB55-2610-4B89-A436-25955D363B65}" srcOrd="0" destOrd="0" presId="urn:microsoft.com/office/officeart/2005/8/layout/hierarchy1"/>
    <dgm:cxn modelId="{EB4E7FB8-C0B2-4DB4-8346-EE4567FA444E}" type="presParOf" srcId="{90E0B27B-FA8C-45BC-82F1-3E74AF452301}" destId="{3885F717-7616-4ACF-852A-12A48BB88FB5}" srcOrd="1" destOrd="0" presId="urn:microsoft.com/office/officeart/2005/8/layout/hierarchy1"/>
    <dgm:cxn modelId="{D63B28F6-EA67-47BF-B6FB-C539A4A8CE18}" type="presParOf" srcId="{7B63A6BB-B857-4C0D-9600-CBCD8801819D}" destId="{956102AE-FC02-47CE-930D-DD2F72A9FE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C9F1A-02E7-46D8-833F-0BD87C180653}">
      <dsp:nvSpPr>
        <dsp:cNvPr id="0" name=""/>
        <dsp:cNvSpPr/>
      </dsp:nvSpPr>
      <dsp:spPr>
        <a:xfrm>
          <a:off x="0" y="10"/>
          <a:ext cx="8494123" cy="1183359"/>
        </a:xfrm>
        <a:prstGeom prst="roundRect">
          <a:avLst>
            <a:gd name="adj" fmla="val 1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A047B-867E-42AF-BFE6-0FB158944864}">
      <dsp:nvSpPr>
        <dsp:cNvPr id="0" name=""/>
        <dsp:cNvSpPr/>
      </dsp:nvSpPr>
      <dsp:spPr>
        <a:xfrm>
          <a:off x="683195" y="0"/>
          <a:ext cx="1721144" cy="13974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A5703-EF80-415C-BD25-862A43F75811}">
      <dsp:nvSpPr>
        <dsp:cNvPr id="0" name=""/>
        <dsp:cNvSpPr/>
      </dsp:nvSpPr>
      <dsp:spPr>
        <a:xfrm rot="10800000">
          <a:off x="260131" y="1480303"/>
          <a:ext cx="2644608" cy="3145418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Привлечь представителей рынка труда городов Яровое и Славгород к участию в реализации проекта</a:t>
          </a:r>
        </a:p>
      </dsp:txBody>
      <dsp:txXfrm rot="10800000">
        <a:off x="341462" y="1480303"/>
        <a:ext cx="2481946" cy="3064087"/>
      </dsp:txXfrm>
    </dsp:sp>
    <dsp:sp modelId="{A27C73B7-03AA-4E76-AC06-54034AEBDA8E}">
      <dsp:nvSpPr>
        <dsp:cNvPr id="0" name=""/>
        <dsp:cNvSpPr/>
      </dsp:nvSpPr>
      <dsp:spPr>
        <a:xfrm>
          <a:off x="3648432" y="89307"/>
          <a:ext cx="1644603" cy="10969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BA418-5D15-45E2-95CB-8F372B9C6787}">
      <dsp:nvSpPr>
        <dsp:cNvPr id="0" name=""/>
        <dsp:cNvSpPr/>
      </dsp:nvSpPr>
      <dsp:spPr>
        <a:xfrm rot="10800000">
          <a:off x="3119303" y="1325026"/>
          <a:ext cx="2599730" cy="3265556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Повысить мотивацию преподавателей к применению механизмов практико-ориентированного подхода и проектных методов в образовательном процессе с участием работодателей</a:t>
          </a:r>
        </a:p>
      </dsp:txBody>
      <dsp:txXfrm rot="10800000">
        <a:off x="3199254" y="1325026"/>
        <a:ext cx="2439828" cy="3185605"/>
      </dsp:txXfrm>
    </dsp:sp>
    <dsp:sp modelId="{67BE7B53-B718-4E02-9290-29084A210ACF}">
      <dsp:nvSpPr>
        <dsp:cNvPr id="0" name=""/>
        <dsp:cNvSpPr/>
      </dsp:nvSpPr>
      <dsp:spPr>
        <a:xfrm>
          <a:off x="6192242" y="188070"/>
          <a:ext cx="1808898" cy="101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661D2-DB8E-477A-A1C5-A1AA2D884E72}">
      <dsp:nvSpPr>
        <dsp:cNvPr id="0" name=""/>
        <dsp:cNvSpPr/>
      </dsp:nvSpPr>
      <dsp:spPr>
        <a:xfrm rot="10800000">
          <a:off x="5959391" y="1484122"/>
          <a:ext cx="2274599" cy="3140326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Повысить интерес обучающихся к проектной деятельности</a:t>
          </a:r>
        </a:p>
      </dsp:txBody>
      <dsp:txXfrm rot="10800000">
        <a:off x="6029343" y="1484122"/>
        <a:ext cx="2134695" cy="3070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1132407" y="3118495"/>
          <a:ext cx="2673868" cy="308519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50266" y="4609689"/>
          <a:ext cx="3856496" cy="891289"/>
        </a:xfrm>
        <a:prstGeom prst="homePlate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2020 – 1 год реализации</a:t>
          </a:r>
        </a:p>
      </dsp:txBody>
      <dsp:txXfrm>
        <a:off x="50266" y="4609689"/>
        <a:ext cx="3745085" cy="891289"/>
      </dsp:txXfrm>
    </dsp:sp>
    <dsp:sp modelId="{810D7AA7-A541-4507-BE7F-36CCF210089F}">
      <dsp:nvSpPr>
        <dsp:cNvPr id="0" name=""/>
        <dsp:cNvSpPr/>
      </dsp:nvSpPr>
      <dsp:spPr>
        <a:xfrm>
          <a:off x="358786" y="2120933"/>
          <a:ext cx="3131474" cy="194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E7729-FD3F-426D-804C-45BD60BD762D}">
      <dsp:nvSpPr>
        <dsp:cNvPr id="0" name=""/>
        <dsp:cNvSpPr/>
      </dsp:nvSpPr>
      <dsp:spPr>
        <a:xfrm rot="5400000">
          <a:off x="2566743" y="3120082"/>
          <a:ext cx="2673868" cy="308519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3749418" y="4611276"/>
          <a:ext cx="3856496" cy="891289"/>
        </a:xfrm>
        <a:prstGeom prst="chevron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2021 – 2 год реализации</a:t>
          </a:r>
        </a:p>
      </dsp:txBody>
      <dsp:txXfrm>
        <a:off x="3972240" y="4611276"/>
        <a:ext cx="3410852" cy="891289"/>
      </dsp:txXfrm>
    </dsp:sp>
    <dsp:sp modelId="{5E07F9E4-149C-4A89-848F-4ABDD305F0C5}">
      <dsp:nvSpPr>
        <dsp:cNvPr id="0" name=""/>
        <dsp:cNvSpPr/>
      </dsp:nvSpPr>
      <dsp:spPr>
        <a:xfrm>
          <a:off x="4057937" y="2122519"/>
          <a:ext cx="3131474" cy="194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F2067-7126-4D56-A328-5A8CFD3D8D52}">
      <dsp:nvSpPr>
        <dsp:cNvPr id="0" name=""/>
        <dsp:cNvSpPr/>
      </dsp:nvSpPr>
      <dsp:spPr>
        <a:xfrm rot="5400000">
          <a:off x="6306426" y="3120082"/>
          <a:ext cx="2673868" cy="308519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7489101" y="4611276"/>
          <a:ext cx="3856496" cy="891289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3 год реализации</a:t>
          </a:r>
        </a:p>
      </dsp:txBody>
      <dsp:txXfrm>
        <a:off x="7711923" y="4611276"/>
        <a:ext cx="3410852" cy="891289"/>
      </dsp:txXfrm>
    </dsp:sp>
    <dsp:sp modelId="{FD7B29F2-0D66-4B4B-BC8A-82DA23575305}">
      <dsp:nvSpPr>
        <dsp:cNvPr id="0" name=""/>
        <dsp:cNvSpPr/>
      </dsp:nvSpPr>
      <dsp:spPr>
        <a:xfrm>
          <a:off x="7797620" y="2122519"/>
          <a:ext cx="3131474" cy="194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BF7AF-EC78-47C8-8318-131916541A57}">
      <dsp:nvSpPr>
        <dsp:cNvPr id="0" name=""/>
        <dsp:cNvSpPr/>
      </dsp:nvSpPr>
      <dsp:spPr>
        <a:xfrm>
          <a:off x="3929799" y="0"/>
          <a:ext cx="5534635" cy="1370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Разъяснение  п</a:t>
          </a:r>
          <a:r>
            <a:rPr lang="ru-RU" sz="1800" b="1" i="0" kern="1200" dirty="0"/>
            <a:t>реимуществ участия в проекте со стороны предприятий (решение реальных проблем, привлечение лучших студентов)</a:t>
          </a:r>
          <a:endParaRPr lang="ru-RU" sz="1800" b="1" kern="1200" dirty="0"/>
        </a:p>
      </dsp:txBody>
      <dsp:txXfrm>
        <a:off x="3929799" y="171326"/>
        <a:ext cx="5020656" cy="1027959"/>
      </dsp:txXfrm>
    </dsp:sp>
    <dsp:sp modelId="{3904C765-5A81-40AB-915F-57CF2738AAB6}">
      <dsp:nvSpPr>
        <dsp:cNvPr id="0" name=""/>
        <dsp:cNvSpPr/>
      </dsp:nvSpPr>
      <dsp:spPr>
        <a:xfrm>
          <a:off x="466" y="151918"/>
          <a:ext cx="3938630" cy="1067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0000"/>
              </a:solidFill>
            </a:rPr>
            <a:t>Возможное нежелание работодателей участвовать в реализации проекта</a:t>
          </a:r>
          <a:endParaRPr lang="ru-RU" sz="1800" kern="1200" dirty="0"/>
        </a:p>
      </dsp:txBody>
      <dsp:txXfrm>
        <a:off x="52560" y="204012"/>
        <a:ext cx="3834442" cy="962959"/>
      </dsp:txXfrm>
    </dsp:sp>
    <dsp:sp modelId="{C4510D61-3642-4C43-9767-0C2F5D175CE0}">
      <dsp:nvSpPr>
        <dsp:cNvPr id="0" name=""/>
        <dsp:cNvSpPr/>
      </dsp:nvSpPr>
      <dsp:spPr>
        <a:xfrm>
          <a:off x="3970783" y="1377927"/>
          <a:ext cx="5501327" cy="1447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Тесный контакт с предприятиями и бизнес- партнерами, совместные мероприятия, привлечение к реализации образовательных программ</a:t>
          </a:r>
        </a:p>
      </dsp:txBody>
      <dsp:txXfrm>
        <a:off x="3970783" y="1558812"/>
        <a:ext cx="4958671" cy="1085313"/>
      </dsp:txXfrm>
    </dsp:sp>
    <dsp:sp modelId="{EC70497C-5194-4441-99BD-28D9D0018D18}">
      <dsp:nvSpPr>
        <dsp:cNvPr id="0" name=""/>
        <dsp:cNvSpPr/>
      </dsp:nvSpPr>
      <dsp:spPr>
        <a:xfrm>
          <a:off x="31796" y="1522626"/>
          <a:ext cx="3968694" cy="1067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0000"/>
              </a:solidFill>
            </a:rPr>
            <a:t>Отсутствие обратной связи со стороны предприятий-партнёров </a:t>
          </a:r>
          <a:endParaRPr lang="ru-RU" sz="1800" kern="1200" dirty="0"/>
        </a:p>
      </dsp:txBody>
      <dsp:txXfrm>
        <a:off x="83890" y="1574720"/>
        <a:ext cx="3864506" cy="962959"/>
      </dsp:txXfrm>
    </dsp:sp>
    <dsp:sp modelId="{8936CAA9-B0A3-4481-BBBD-E0FDD3CBFDEE}">
      <dsp:nvSpPr>
        <dsp:cNvPr id="0" name=""/>
        <dsp:cNvSpPr/>
      </dsp:nvSpPr>
      <dsp:spPr>
        <a:xfrm>
          <a:off x="4095000" y="2889093"/>
          <a:ext cx="5379199" cy="10671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0FAC6-662F-4003-8DF1-85410ED6A9DA}">
      <dsp:nvSpPr>
        <dsp:cNvPr id="0" name=""/>
        <dsp:cNvSpPr/>
      </dsp:nvSpPr>
      <dsp:spPr>
        <a:xfrm>
          <a:off x="10594" y="2856651"/>
          <a:ext cx="4090916" cy="1067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62688" y="2908745"/>
        <a:ext cx="3986728" cy="962959"/>
      </dsp:txXfrm>
    </dsp:sp>
    <dsp:sp modelId="{E68A7FD0-F96A-4EA2-A251-8669345B244F}">
      <dsp:nvSpPr>
        <dsp:cNvPr id="0" name=""/>
        <dsp:cNvSpPr/>
      </dsp:nvSpPr>
      <dsp:spPr>
        <a:xfrm>
          <a:off x="4033927" y="4155316"/>
          <a:ext cx="5440263" cy="10671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AA2DB-0B8F-43B1-AEA1-7828E5F03A60}">
      <dsp:nvSpPr>
        <dsp:cNvPr id="0" name=""/>
        <dsp:cNvSpPr/>
      </dsp:nvSpPr>
      <dsp:spPr>
        <a:xfrm>
          <a:off x="6410" y="4058387"/>
          <a:ext cx="4031017" cy="1369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73285" y="4125262"/>
        <a:ext cx="3897267" cy="1236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F6BC9-7F4A-4AC6-BB24-2F215DF76443}">
      <dsp:nvSpPr>
        <dsp:cNvPr id="0" name=""/>
        <dsp:cNvSpPr/>
      </dsp:nvSpPr>
      <dsp:spPr>
        <a:xfrm>
          <a:off x="4053165" y="2382596"/>
          <a:ext cx="1366729" cy="278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80"/>
              </a:lnTo>
              <a:lnTo>
                <a:pt x="1366729" y="189680"/>
              </a:lnTo>
              <a:lnTo>
                <a:pt x="1366729" y="2783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D702F-80C8-4F3A-89C1-0BA8625A84E4}">
      <dsp:nvSpPr>
        <dsp:cNvPr id="0" name=""/>
        <dsp:cNvSpPr/>
      </dsp:nvSpPr>
      <dsp:spPr>
        <a:xfrm>
          <a:off x="4007445" y="3269495"/>
          <a:ext cx="91440" cy="277500"/>
        </a:xfrm>
        <a:custGeom>
          <a:avLst/>
          <a:gdLst/>
          <a:ahLst/>
          <a:cxnLst/>
          <a:rect l="0" t="0" r="0" b="0"/>
          <a:pathLst>
            <a:path>
              <a:moveTo>
                <a:pt x="121058" y="0"/>
              </a:moveTo>
              <a:lnTo>
                <a:pt x="121058" y="188841"/>
              </a:lnTo>
              <a:lnTo>
                <a:pt x="45720" y="188841"/>
              </a:lnTo>
              <a:lnTo>
                <a:pt x="45720" y="2775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15B9D-57AC-42DD-9506-29CDA9997D7B}">
      <dsp:nvSpPr>
        <dsp:cNvPr id="0" name=""/>
        <dsp:cNvSpPr/>
      </dsp:nvSpPr>
      <dsp:spPr>
        <a:xfrm>
          <a:off x="4007445" y="2382596"/>
          <a:ext cx="91440" cy="279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518"/>
              </a:lnTo>
              <a:lnTo>
                <a:pt x="121058" y="190518"/>
              </a:lnTo>
              <a:lnTo>
                <a:pt x="121058" y="2791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1B7E9-009B-4D9E-AFA2-2F04CFB34D31}">
      <dsp:nvSpPr>
        <dsp:cNvPr id="0" name=""/>
        <dsp:cNvSpPr/>
      </dsp:nvSpPr>
      <dsp:spPr>
        <a:xfrm>
          <a:off x="2686436" y="2382596"/>
          <a:ext cx="1366729" cy="278339"/>
        </a:xfrm>
        <a:custGeom>
          <a:avLst/>
          <a:gdLst/>
          <a:ahLst/>
          <a:cxnLst/>
          <a:rect l="0" t="0" r="0" b="0"/>
          <a:pathLst>
            <a:path>
              <a:moveTo>
                <a:pt x="1366729" y="0"/>
              </a:moveTo>
              <a:lnTo>
                <a:pt x="1366729" y="189680"/>
              </a:lnTo>
              <a:lnTo>
                <a:pt x="0" y="189680"/>
              </a:lnTo>
              <a:lnTo>
                <a:pt x="0" y="2783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CE38F-1C55-4733-95EE-DA50877E40C9}">
      <dsp:nvSpPr>
        <dsp:cNvPr id="0" name=""/>
        <dsp:cNvSpPr/>
      </dsp:nvSpPr>
      <dsp:spPr>
        <a:xfrm>
          <a:off x="4007445" y="1496535"/>
          <a:ext cx="91440" cy="278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3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76C08-43F2-48A1-BAA9-98B9AB68F0E4}">
      <dsp:nvSpPr>
        <dsp:cNvPr id="0" name=""/>
        <dsp:cNvSpPr/>
      </dsp:nvSpPr>
      <dsp:spPr>
        <a:xfrm>
          <a:off x="3218743" y="650754"/>
          <a:ext cx="834422" cy="238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00"/>
              </a:lnTo>
              <a:lnTo>
                <a:pt x="834422" y="149400"/>
              </a:lnTo>
              <a:lnTo>
                <a:pt x="834422" y="2380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2FEE7-2569-433B-AEAC-6FE9287F2208}">
      <dsp:nvSpPr>
        <dsp:cNvPr id="0" name=""/>
        <dsp:cNvSpPr/>
      </dsp:nvSpPr>
      <dsp:spPr>
        <a:xfrm>
          <a:off x="2097447" y="1496535"/>
          <a:ext cx="786000" cy="278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80"/>
              </a:lnTo>
              <a:lnTo>
                <a:pt x="786000" y="189680"/>
              </a:lnTo>
              <a:lnTo>
                <a:pt x="786000" y="2783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19502-0366-4096-948D-937BF9BCEE42}">
      <dsp:nvSpPr>
        <dsp:cNvPr id="0" name=""/>
        <dsp:cNvSpPr/>
      </dsp:nvSpPr>
      <dsp:spPr>
        <a:xfrm>
          <a:off x="1512589" y="1496535"/>
          <a:ext cx="584858" cy="278339"/>
        </a:xfrm>
        <a:custGeom>
          <a:avLst/>
          <a:gdLst/>
          <a:ahLst/>
          <a:cxnLst/>
          <a:rect l="0" t="0" r="0" b="0"/>
          <a:pathLst>
            <a:path>
              <a:moveTo>
                <a:pt x="584858" y="0"/>
              </a:moveTo>
              <a:lnTo>
                <a:pt x="584858" y="189680"/>
              </a:lnTo>
              <a:lnTo>
                <a:pt x="0" y="189680"/>
              </a:lnTo>
              <a:lnTo>
                <a:pt x="0" y="2783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1002E-1BB8-426A-8B25-B4B45052E63C}">
      <dsp:nvSpPr>
        <dsp:cNvPr id="0" name=""/>
        <dsp:cNvSpPr/>
      </dsp:nvSpPr>
      <dsp:spPr>
        <a:xfrm>
          <a:off x="2097447" y="650754"/>
          <a:ext cx="1121295" cy="238059"/>
        </a:xfrm>
        <a:custGeom>
          <a:avLst/>
          <a:gdLst/>
          <a:ahLst/>
          <a:cxnLst/>
          <a:rect l="0" t="0" r="0" b="0"/>
          <a:pathLst>
            <a:path>
              <a:moveTo>
                <a:pt x="1121295" y="0"/>
              </a:moveTo>
              <a:lnTo>
                <a:pt x="1121295" y="149400"/>
              </a:lnTo>
              <a:lnTo>
                <a:pt x="0" y="149400"/>
              </a:lnTo>
              <a:lnTo>
                <a:pt x="0" y="2380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93B3C-4C25-4C18-A727-ACC65183B5FF}">
      <dsp:nvSpPr>
        <dsp:cNvPr id="0" name=""/>
        <dsp:cNvSpPr/>
      </dsp:nvSpPr>
      <dsp:spPr>
        <a:xfrm>
          <a:off x="2740222" y="43032"/>
          <a:ext cx="957041" cy="607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4ADDD-AAD7-48ED-8724-1218A8960B9B}">
      <dsp:nvSpPr>
        <dsp:cNvPr id="0" name=""/>
        <dsp:cNvSpPr/>
      </dsp:nvSpPr>
      <dsp:spPr>
        <a:xfrm>
          <a:off x="2846560" y="144053"/>
          <a:ext cx="957041" cy="60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</a:t>
          </a:r>
          <a:endParaRPr lang="ru-RU" sz="2000" kern="1200" dirty="0"/>
        </a:p>
      </dsp:txBody>
      <dsp:txXfrm>
        <a:off x="2864360" y="161853"/>
        <a:ext cx="921441" cy="572121"/>
      </dsp:txXfrm>
    </dsp:sp>
    <dsp:sp modelId="{1B03636F-18AC-4F9E-BFFD-737171EB2C2E}">
      <dsp:nvSpPr>
        <dsp:cNvPr id="0" name=""/>
        <dsp:cNvSpPr/>
      </dsp:nvSpPr>
      <dsp:spPr>
        <a:xfrm>
          <a:off x="1618927" y="888813"/>
          <a:ext cx="957041" cy="607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F7CF4-5D20-4E38-A51D-7765E000CDF4}">
      <dsp:nvSpPr>
        <dsp:cNvPr id="0" name=""/>
        <dsp:cNvSpPr/>
      </dsp:nvSpPr>
      <dsp:spPr>
        <a:xfrm>
          <a:off x="1725264" y="989834"/>
          <a:ext cx="957041" cy="60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актуальный</a:t>
          </a:r>
          <a:endParaRPr lang="ru-RU" sz="1200" kern="1200" dirty="0"/>
        </a:p>
      </dsp:txBody>
      <dsp:txXfrm>
        <a:off x="1743064" y="1007634"/>
        <a:ext cx="921441" cy="572121"/>
      </dsp:txXfrm>
    </dsp:sp>
    <dsp:sp modelId="{28F4DA94-EC06-45D7-B920-A940852BA9F1}">
      <dsp:nvSpPr>
        <dsp:cNvPr id="0" name=""/>
        <dsp:cNvSpPr/>
      </dsp:nvSpPr>
      <dsp:spPr>
        <a:xfrm>
          <a:off x="832926" y="1774874"/>
          <a:ext cx="1359324" cy="607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F96FE-1471-4301-A7F5-8A7F1409E346}">
      <dsp:nvSpPr>
        <dsp:cNvPr id="0" name=""/>
        <dsp:cNvSpPr/>
      </dsp:nvSpPr>
      <dsp:spPr>
        <a:xfrm>
          <a:off x="939264" y="1875895"/>
          <a:ext cx="1359324" cy="60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анализировать</a:t>
          </a: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957064" y="1893695"/>
        <a:ext cx="1323724" cy="572121"/>
      </dsp:txXfrm>
    </dsp:sp>
    <dsp:sp modelId="{C893541E-6FCE-4D31-A12D-6A74D2FB596D}">
      <dsp:nvSpPr>
        <dsp:cNvPr id="0" name=""/>
        <dsp:cNvSpPr/>
      </dsp:nvSpPr>
      <dsp:spPr>
        <a:xfrm>
          <a:off x="2404927" y="1774874"/>
          <a:ext cx="957041" cy="607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002DA-FB9C-4FFA-83B5-5FC9DE8F2F0A}">
      <dsp:nvSpPr>
        <dsp:cNvPr id="0" name=""/>
        <dsp:cNvSpPr/>
      </dsp:nvSpPr>
      <dsp:spPr>
        <a:xfrm>
          <a:off x="2511265" y="1875895"/>
          <a:ext cx="957041" cy="60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разработать</a:t>
          </a: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2529065" y="1893695"/>
        <a:ext cx="921441" cy="572121"/>
      </dsp:txXfrm>
    </dsp:sp>
    <dsp:sp modelId="{BC689E13-F3F5-4B27-ADC9-DBB0EA0D449B}">
      <dsp:nvSpPr>
        <dsp:cNvPr id="0" name=""/>
        <dsp:cNvSpPr/>
      </dsp:nvSpPr>
      <dsp:spPr>
        <a:xfrm>
          <a:off x="3341480" y="888813"/>
          <a:ext cx="1423369" cy="607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280DA-DD0C-4A10-954F-7EC6053A282E}">
      <dsp:nvSpPr>
        <dsp:cNvPr id="0" name=""/>
        <dsp:cNvSpPr/>
      </dsp:nvSpPr>
      <dsp:spPr>
        <a:xfrm>
          <a:off x="3447818" y="989834"/>
          <a:ext cx="1423369" cy="60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реализованный</a:t>
          </a:r>
          <a:endParaRPr lang="ru-RU" sz="1200" kern="1200" dirty="0"/>
        </a:p>
      </dsp:txBody>
      <dsp:txXfrm>
        <a:off x="3465618" y="1007634"/>
        <a:ext cx="1387769" cy="572121"/>
      </dsp:txXfrm>
    </dsp:sp>
    <dsp:sp modelId="{1349AE3D-5D11-48F3-B052-9B85756F8EC9}">
      <dsp:nvSpPr>
        <dsp:cNvPr id="0" name=""/>
        <dsp:cNvSpPr/>
      </dsp:nvSpPr>
      <dsp:spPr>
        <a:xfrm>
          <a:off x="3574644" y="1774874"/>
          <a:ext cx="957041" cy="607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D1510-D3B2-4922-8A90-EF102BCCCBDA}">
      <dsp:nvSpPr>
        <dsp:cNvPr id="0" name=""/>
        <dsp:cNvSpPr/>
      </dsp:nvSpPr>
      <dsp:spPr>
        <a:xfrm>
          <a:off x="3680982" y="1875895"/>
          <a:ext cx="957041" cy="60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внедрить</a:t>
          </a: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3698782" y="1893695"/>
        <a:ext cx="921441" cy="572121"/>
      </dsp:txXfrm>
    </dsp:sp>
    <dsp:sp modelId="{5F55E36A-46FF-4CF5-95D3-8823077476A0}">
      <dsp:nvSpPr>
        <dsp:cNvPr id="0" name=""/>
        <dsp:cNvSpPr/>
      </dsp:nvSpPr>
      <dsp:spPr>
        <a:xfrm>
          <a:off x="2207915" y="2660935"/>
          <a:ext cx="957041" cy="607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B4F50-E7F9-4ABE-AA34-7D7082C96475}">
      <dsp:nvSpPr>
        <dsp:cNvPr id="0" name=""/>
        <dsp:cNvSpPr/>
      </dsp:nvSpPr>
      <dsp:spPr>
        <a:xfrm>
          <a:off x="2314253" y="2761956"/>
          <a:ext cx="957041" cy="60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получение</a:t>
          </a:r>
          <a:endParaRPr lang="ru-RU" sz="1200" kern="1200" dirty="0"/>
        </a:p>
      </dsp:txBody>
      <dsp:txXfrm>
        <a:off x="2332053" y="2779756"/>
        <a:ext cx="921441" cy="572121"/>
      </dsp:txXfrm>
    </dsp:sp>
    <dsp:sp modelId="{B85E7678-3DFB-45BA-A01A-F75B29EA4126}">
      <dsp:nvSpPr>
        <dsp:cNvPr id="0" name=""/>
        <dsp:cNvSpPr/>
      </dsp:nvSpPr>
      <dsp:spPr>
        <a:xfrm>
          <a:off x="3452971" y="2661774"/>
          <a:ext cx="1351065" cy="607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C155D-8042-4C7F-895A-4EA846AB7E8F}">
      <dsp:nvSpPr>
        <dsp:cNvPr id="0" name=""/>
        <dsp:cNvSpPr/>
      </dsp:nvSpPr>
      <dsp:spPr>
        <a:xfrm>
          <a:off x="3559308" y="2762795"/>
          <a:ext cx="1351065" cy="60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практического </a:t>
          </a:r>
          <a:endParaRPr lang="ru-RU" sz="1200" kern="1200" dirty="0"/>
        </a:p>
      </dsp:txBody>
      <dsp:txXfrm>
        <a:off x="3577108" y="2780595"/>
        <a:ext cx="1315465" cy="572121"/>
      </dsp:txXfrm>
    </dsp:sp>
    <dsp:sp modelId="{480A0352-AF47-40FA-98C5-D894A3832249}">
      <dsp:nvSpPr>
        <dsp:cNvPr id="0" name=""/>
        <dsp:cNvSpPr/>
      </dsp:nvSpPr>
      <dsp:spPr>
        <a:xfrm>
          <a:off x="2983585" y="3546996"/>
          <a:ext cx="2139159" cy="607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9A4DA-32A0-4107-A0F1-D69EF58C00C1}">
      <dsp:nvSpPr>
        <dsp:cNvPr id="0" name=""/>
        <dsp:cNvSpPr/>
      </dsp:nvSpPr>
      <dsp:spPr>
        <a:xfrm>
          <a:off x="3089923" y="3648017"/>
          <a:ext cx="2139159" cy="60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трудоустройство</a:t>
          </a:r>
          <a:endParaRPr lang="ru-RU" sz="2000" kern="1200" dirty="0"/>
        </a:p>
      </dsp:txBody>
      <dsp:txXfrm>
        <a:off x="3107723" y="3665817"/>
        <a:ext cx="2103559" cy="572121"/>
      </dsp:txXfrm>
    </dsp:sp>
    <dsp:sp modelId="{E9C79E64-BC40-4EB1-AB77-2ECD246AB24E}">
      <dsp:nvSpPr>
        <dsp:cNvPr id="0" name=""/>
        <dsp:cNvSpPr/>
      </dsp:nvSpPr>
      <dsp:spPr>
        <a:xfrm>
          <a:off x="4941373" y="2660935"/>
          <a:ext cx="957041" cy="607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CFE51-2094-4033-81AA-4E9B0F06441D}">
      <dsp:nvSpPr>
        <dsp:cNvPr id="0" name=""/>
        <dsp:cNvSpPr/>
      </dsp:nvSpPr>
      <dsp:spPr>
        <a:xfrm>
          <a:off x="5047711" y="2761956"/>
          <a:ext cx="957041" cy="60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опыта</a:t>
          </a:r>
          <a:endParaRPr lang="ru-RU" sz="1200" kern="1200" dirty="0"/>
        </a:p>
      </dsp:txBody>
      <dsp:txXfrm>
        <a:off x="5065511" y="2779756"/>
        <a:ext cx="921441" cy="572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DEEAC-9454-42DB-8C5F-596204504946}">
      <dsp:nvSpPr>
        <dsp:cNvPr id="0" name=""/>
        <dsp:cNvSpPr/>
      </dsp:nvSpPr>
      <dsp:spPr>
        <a:xfrm>
          <a:off x="4304099" y="1846991"/>
          <a:ext cx="736612" cy="346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82"/>
              </a:lnTo>
              <a:lnTo>
                <a:pt x="736612" y="237082"/>
              </a:lnTo>
              <a:lnTo>
                <a:pt x="736612" y="3467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F6BC9-7F4A-4AC6-BB24-2F215DF76443}">
      <dsp:nvSpPr>
        <dsp:cNvPr id="0" name=""/>
        <dsp:cNvSpPr/>
      </dsp:nvSpPr>
      <dsp:spPr>
        <a:xfrm>
          <a:off x="3314946" y="2888643"/>
          <a:ext cx="1879809" cy="335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01"/>
              </a:lnTo>
              <a:lnTo>
                <a:pt x="1879809" y="226301"/>
              </a:lnTo>
              <a:lnTo>
                <a:pt x="1879809" y="335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D702F-80C8-4F3A-89C1-0BA8625A84E4}">
      <dsp:nvSpPr>
        <dsp:cNvPr id="0" name=""/>
        <dsp:cNvSpPr/>
      </dsp:nvSpPr>
      <dsp:spPr>
        <a:xfrm>
          <a:off x="3265112" y="4042816"/>
          <a:ext cx="93204" cy="343307"/>
        </a:xfrm>
        <a:custGeom>
          <a:avLst/>
          <a:gdLst/>
          <a:ahLst/>
          <a:cxnLst/>
          <a:rect l="0" t="0" r="0" b="0"/>
          <a:pathLst>
            <a:path>
              <a:moveTo>
                <a:pt x="93204" y="0"/>
              </a:moveTo>
              <a:lnTo>
                <a:pt x="93204" y="233623"/>
              </a:lnTo>
              <a:lnTo>
                <a:pt x="0" y="233623"/>
              </a:lnTo>
              <a:lnTo>
                <a:pt x="0" y="3433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15B9D-57AC-42DD-9506-29CDA9997D7B}">
      <dsp:nvSpPr>
        <dsp:cNvPr id="0" name=""/>
        <dsp:cNvSpPr/>
      </dsp:nvSpPr>
      <dsp:spPr>
        <a:xfrm>
          <a:off x="3269226" y="2888643"/>
          <a:ext cx="91440" cy="402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650"/>
              </a:lnTo>
              <a:lnTo>
                <a:pt x="89089" y="292650"/>
              </a:lnTo>
              <a:lnTo>
                <a:pt x="89089" y="402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1B7E9-009B-4D9E-AFA2-2F04CFB34D31}">
      <dsp:nvSpPr>
        <dsp:cNvPr id="0" name=""/>
        <dsp:cNvSpPr/>
      </dsp:nvSpPr>
      <dsp:spPr>
        <a:xfrm>
          <a:off x="1479158" y="2888643"/>
          <a:ext cx="1835788" cy="401297"/>
        </a:xfrm>
        <a:custGeom>
          <a:avLst/>
          <a:gdLst/>
          <a:ahLst/>
          <a:cxnLst/>
          <a:rect l="0" t="0" r="0" b="0"/>
          <a:pathLst>
            <a:path>
              <a:moveTo>
                <a:pt x="1835788" y="0"/>
              </a:moveTo>
              <a:lnTo>
                <a:pt x="1835788" y="291613"/>
              </a:lnTo>
              <a:lnTo>
                <a:pt x="0" y="291613"/>
              </a:lnTo>
              <a:lnTo>
                <a:pt x="0" y="4012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CE38F-1C55-4733-95EE-DA50877E40C9}">
      <dsp:nvSpPr>
        <dsp:cNvPr id="0" name=""/>
        <dsp:cNvSpPr/>
      </dsp:nvSpPr>
      <dsp:spPr>
        <a:xfrm>
          <a:off x="3314946" y="1846991"/>
          <a:ext cx="989153" cy="289814"/>
        </a:xfrm>
        <a:custGeom>
          <a:avLst/>
          <a:gdLst/>
          <a:ahLst/>
          <a:cxnLst/>
          <a:rect l="0" t="0" r="0" b="0"/>
          <a:pathLst>
            <a:path>
              <a:moveTo>
                <a:pt x="989153" y="0"/>
              </a:moveTo>
              <a:lnTo>
                <a:pt x="989153" y="180130"/>
              </a:lnTo>
              <a:lnTo>
                <a:pt x="0" y="180130"/>
              </a:lnTo>
              <a:lnTo>
                <a:pt x="0" y="2898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76C08-43F2-48A1-BAA9-98B9AB68F0E4}">
      <dsp:nvSpPr>
        <dsp:cNvPr id="0" name=""/>
        <dsp:cNvSpPr/>
      </dsp:nvSpPr>
      <dsp:spPr>
        <a:xfrm>
          <a:off x="3128046" y="803061"/>
          <a:ext cx="1176053" cy="29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08"/>
              </a:lnTo>
              <a:lnTo>
                <a:pt x="1176053" y="182408"/>
              </a:lnTo>
              <a:lnTo>
                <a:pt x="1176053" y="292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2FEE7-2569-433B-AEAC-6FE9287F2208}">
      <dsp:nvSpPr>
        <dsp:cNvPr id="0" name=""/>
        <dsp:cNvSpPr/>
      </dsp:nvSpPr>
      <dsp:spPr>
        <a:xfrm>
          <a:off x="1772285" y="1849412"/>
          <a:ext cx="91440" cy="344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1002E-1BB8-426A-8B25-B4B45052E63C}">
      <dsp:nvSpPr>
        <dsp:cNvPr id="0" name=""/>
        <dsp:cNvSpPr/>
      </dsp:nvSpPr>
      <dsp:spPr>
        <a:xfrm>
          <a:off x="1818005" y="803061"/>
          <a:ext cx="1310040" cy="294513"/>
        </a:xfrm>
        <a:custGeom>
          <a:avLst/>
          <a:gdLst/>
          <a:ahLst/>
          <a:cxnLst/>
          <a:rect l="0" t="0" r="0" b="0"/>
          <a:pathLst>
            <a:path>
              <a:moveTo>
                <a:pt x="1310040" y="0"/>
              </a:moveTo>
              <a:lnTo>
                <a:pt x="1310040" y="184829"/>
              </a:lnTo>
              <a:lnTo>
                <a:pt x="0" y="184829"/>
              </a:lnTo>
              <a:lnTo>
                <a:pt x="0" y="294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93B3C-4C25-4C18-A727-ACC65183B5FF}">
      <dsp:nvSpPr>
        <dsp:cNvPr id="0" name=""/>
        <dsp:cNvSpPr/>
      </dsp:nvSpPr>
      <dsp:spPr>
        <a:xfrm>
          <a:off x="2536048" y="51223"/>
          <a:ext cx="1183996" cy="7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4ADDD-AAD7-48ED-8724-1218A8960B9B}">
      <dsp:nvSpPr>
        <dsp:cNvPr id="0" name=""/>
        <dsp:cNvSpPr/>
      </dsp:nvSpPr>
      <dsp:spPr>
        <a:xfrm>
          <a:off x="2667603" y="176201"/>
          <a:ext cx="1183996" cy="75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</a:t>
          </a:r>
          <a:endParaRPr lang="ru-RU" sz="2000" kern="1200" dirty="0"/>
        </a:p>
      </dsp:txBody>
      <dsp:txXfrm>
        <a:off x="2689624" y="198222"/>
        <a:ext cx="1139954" cy="707795"/>
      </dsp:txXfrm>
    </dsp:sp>
    <dsp:sp modelId="{1B03636F-18AC-4F9E-BFFD-737171EB2C2E}">
      <dsp:nvSpPr>
        <dsp:cNvPr id="0" name=""/>
        <dsp:cNvSpPr/>
      </dsp:nvSpPr>
      <dsp:spPr>
        <a:xfrm>
          <a:off x="976474" y="1097575"/>
          <a:ext cx="1683062" cy="7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F7CF4-5D20-4E38-A51D-7765E000CDF4}">
      <dsp:nvSpPr>
        <dsp:cNvPr id="0" name=""/>
        <dsp:cNvSpPr/>
      </dsp:nvSpPr>
      <dsp:spPr>
        <a:xfrm>
          <a:off x="1108029" y="1222552"/>
          <a:ext cx="1683062" cy="75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самостоятельный</a:t>
          </a:r>
          <a:endParaRPr lang="ru-RU" sz="1200" kern="1200" dirty="0"/>
        </a:p>
      </dsp:txBody>
      <dsp:txXfrm>
        <a:off x="1130050" y="1244573"/>
        <a:ext cx="1639020" cy="707795"/>
      </dsp:txXfrm>
    </dsp:sp>
    <dsp:sp modelId="{C893541E-6FCE-4D31-A12D-6A74D2FB596D}">
      <dsp:nvSpPr>
        <dsp:cNvPr id="0" name=""/>
        <dsp:cNvSpPr/>
      </dsp:nvSpPr>
      <dsp:spPr>
        <a:xfrm>
          <a:off x="1226007" y="2193758"/>
          <a:ext cx="1183996" cy="7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002DA-FB9C-4FFA-83B5-5FC9DE8F2F0A}">
      <dsp:nvSpPr>
        <dsp:cNvPr id="0" name=""/>
        <dsp:cNvSpPr/>
      </dsp:nvSpPr>
      <dsp:spPr>
        <a:xfrm>
          <a:off x="1357562" y="2318735"/>
          <a:ext cx="1183996" cy="75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осмыслить</a:t>
          </a:r>
          <a:endParaRPr lang="ru-RU" sz="1200" kern="1200" dirty="0"/>
        </a:p>
      </dsp:txBody>
      <dsp:txXfrm>
        <a:off x="1379583" y="2340756"/>
        <a:ext cx="1139954" cy="707795"/>
      </dsp:txXfrm>
    </dsp:sp>
    <dsp:sp modelId="{BC689E13-F3F5-4B27-ADC9-DBB0EA0D449B}">
      <dsp:nvSpPr>
        <dsp:cNvPr id="0" name=""/>
        <dsp:cNvSpPr/>
      </dsp:nvSpPr>
      <dsp:spPr>
        <a:xfrm>
          <a:off x="3408086" y="1095154"/>
          <a:ext cx="1792025" cy="7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280DA-DD0C-4A10-954F-7EC6053A282E}">
      <dsp:nvSpPr>
        <dsp:cNvPr id="0" name=""/>
        <dsp:cNvSpPr/>
      </dsp:nvSpPr>
      <dsp:spPr>
        <a:xfrm>
          <a:off x="3539641" y="1220131"/>
          <a:ext cx="1792025" cy="75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эффективный</a:t>
          </a:r>
          <a:endParaRPr lang="ru-RU" sz="1200" kern="1200" dirty="0"/>
        </a:p>
      </dsp:txBody>
      <dsp:txXfrm>
        <a:off x="3561662" y="1242152"/>
        <a:ext cx="1747983" cy="707795"/>
      </dsp:txXfrm>
    </dsp:sp>
    <dsp:sp modelId="{1349AE3D-5D11-48F3-B052-9B85756F8EC9}">
      <dsp:nvSpPr>
        <dsp:cNvPr id="0" name=""/>
        <dsp:cNvSpPr/>
      </dsp:nvSpPr>
      <dsp:spPr>
        <a:xfrm>
          <a:off x="2722948" y="2136806"/>
          <a:ext cx="1183996" cy="7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D1510-D3B2-4922-8A90-EF102BCCCBDA}">
      <dsp:nvSpPr>
        <dsp:cNvPr id="0" name=""/>
        <dsp:cNvSpPr/>
      </dsp:nvSpPr>
      <dsp:spPr>
        <a:xfrm>
          <a:off x="2854503" y="2261783"/>
          <a:ext cx="1183996" cy="75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исследовать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2876524" y="2283804"/>
        <a:ext cx="1139954" cy="707795"/>
      </dsp:txXfrm>
    </dsp:sp>
    <dsp:sp modelId="{5F55E36A-46FF-4CF5-95D3-8823077476A0}">
      <dsp:nvSpPr>
        <dsp:cNvPr id="0" name=""/>
        <dsp:cNvSpPr/>
      </dsp:nvSpPr>
      <dsp:spPr>
        <a:xfrm>
          <a:off x="887159" y="3289941"/>
          <a:ext cx="1183996" cy="7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B4F50-E7F9-4ABE-AA34-7D7082C96475}">
      <dsp:nvSpPr>
        <dsp:cNvPr id="0" name=""/>
        <dsp:cNvSpPr/>
      </dsp:nvSpPr>
      <dsp:spPr>
        <a:xfrm>
          <a:off x="1018715" y="3414918"/>
          <a:ext cx="1183996" cy="75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</a:t>
          </a:r>
          <a:endParaRPr lang="ru-RU" sz="1200" kern="1200" dirty="0"/>
        </a:p>
      </dsp:txBody>
      <dsp:txXfrm>
        <a:off x="1040736" y="3436939"/>
        <a:ext cx="1139954" cy="707795"/>
      </dsp:txXfrm>
    </dsp:sp>
    <dsp:sp modelId="{B85E7678-3DFB-45BA-A01A-F75B29EA4126}">
      <dsp:nvSpPr>
        <dsp:cNvPr id="0" name=""/>
        <dsp:cNvSpPr/>
      </dsp:nvSpPr>
      <dsp:spPr>
        <a:xfrm>
          <a:off x="2427470" y="3290978"/>
          <a:ext cx="1861691" cy="7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C155D-8042-4C7F-895A-4EA846AB7E8F}">
      <dsp:nvSpPr>
        <dsp:cNvPr id="0" name=""/>
        <dsp:cNvSpPr/>
      </dsp:nvSpPr>
      <dsp:spPr>
        <a:xfrm>
          <a:off x="2559025" y="3415955"/>
          <a:ext cx="1861691" cy="75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исследовательской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2581046" y="3437976"/>
        <a:ext cx="1817649" cy="707795"/>
      </dsp:txXfrm>
    </dsp:sp>
    <dsp:sp modelId="{480A0352-AF47-40FA-98C5-D894A3832249}">
      <dsp:nvSpPr>
        <dsp:cNvPr id="0" name=""/>
        <dsp:cNvSpPr/>
      </dsp:nvSpPr>
      <dsp:spPr>
        <a:xfrm>
          <a:off x="2673114" y="4386124"/>
          <a:ext cx="1183996" cy="7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9A4DA-32A0-4107-A0F1-D69EF58C00C1}">
      <dsp:nvSpPr>
        <dsp:cNvPr id="0" name=""/>
        <dsp:cNvSpPr/>
      </dsp:nvSpPr>
      <dsp:spPr>
        <a:xfrm>
          <a:off x="2804669" y="4511101"/>
          <a:ext cx="1183996" cy="75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</a:t>
          </a:r>
          <a:endParaRPr lang="ru-RU" sz="2000" kern="1200" dirty="0"/>
        </a:p>
      </dsp:txBody>
      <dsp:txXfrm>
        <a:off x="2826690" y="4533122"/>
        <a:ext cx="1139954" cy="707795"/>
      </dsp:txXfrm>
    </dsp:sp>
    <dsp:sp modelId="{E9C79E64-BC40-4EB1-AB77-2ECD246AB24E}">
      <dsp:nvSpPr>
        <dsp:cNvPr id="0" name=""/>
        <dsp:cNvSpPr/>
      </dsp:nvSpPr>
      <dsp:spPr>
        <a:xfrm>
          <a:off x="4602757" y="3224628"/>
          <a:ext cx="1183996" cy="7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CFE51-2094-4033-81AA-4E9B0F06441D}">
      <dsp:nvSpPr>
        <dsp:cNvPr id="0" name=""/>
        <dsp:cNvSpPr/>
      </dsp:nvSpPr>
      <dsp:spPr>
        <a:xfrm>
          <a:off x="4734313" y="3349606"/>
          <a:ext cx="1183996" cy="75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деятельности</a:t>
          </a:r>
          <a:endParaRPr lang="ru-RU" sz="1200" kern="1200" dirty="0"/>
        </a:p>
      </dsp:txBody>
      <dsp:txXfrm>
        <a:off x="4756334" y="3371627"/>
        <a:ext cx="1139954" cy="707795"/>
      </dsp:txXfrm>
    </dsp:sp>
    <dsp:sp modelId="{3C5CBB55-2610-4B89-A436-25955D363B65}">
      <dsp:nvSpPr>
        <dsp:cNvPr id="0" name=""/>
        <dsp:cNvSpPr/>
      </dsp:nvSpPr>
      <dsp:spPr>
        <a:xfrm>
          <a:off x="4120220" y="2193758"/>
          <a:ext cx="1840983" cy="7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5F717-7616-4ACF-852A-12A48BB88FB5}">
      <dsp:nvSpPr>
        <dsp:cNvPr id="0" name=""/>
        <dsp:cNvSpPr/>
      </dsp:nvSpPr>
      <dsp:spPr>
        <a:xfrm>
          <a:off x="4251775" y="2318735"/>
          <a:ext cx="1840983" cy="75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интерпретировать</a:t>
          </a:r>
          <a:endParaRPr lang="ru-RU" sz="1200" kern="1200" dirty="0"/>
        </a:p>
      </dsp:txBody>
      <dsp:txXfrm>
        <a:off x="4273796" y="2340756"/>
        <a:ext cx="1796941" cy="70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0B74F-AC14-48B6-AFC2-3565BAEC3B09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321-D158-43FE-B88F-5973831D9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9DC9BE-8102-4ADA-9C69-422E2361041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23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9C34-F880-924B-9EBA-EEFB0833B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AC1FA-976B-F445-99D6-C81F2BD2E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54C7-C357-0A43-87D7-E9CF07CB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0A624-CF2D-9545-AFD8-7FC98123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3849D-DA58-FA4B-9264-A1602FFC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CD46E-4D5E-E945-BC37-AB805774B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6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B665-13B0-144F-9ADE-A1FA9F97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876D8-7AA2-7D43-AEBC-9E65CDBE4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48CC-C55A-E445-81BD-D1A476B2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EDE1-332E-1E47-B491-401FB6A3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12445-C576-1E4D-9E13-4AA59F6F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1540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C297A-0254-704B-86BD-679567261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3BB89-F184-5B41-AF4E-2DB7DBF28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B3254-9491-B24E-9F8F-4D85B87F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23639-F158-2F4F-894D-FE932CF9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10DE2-7CE7-E041-B3D2-1E148D01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3548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6">
            <a:extLst>
              <a:ext uri="{FF2B5EF4-FFF2-40B4-BE49-F238E27FC236}">
                <a16:creationId xmlns:a16="http://schemas.microsoft.com/office/drawing/2014/main" id="{B8498729-8E0E-452C-9DE5-20C4280E68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8339" y="5310000"/>
            <a:ext cx="4536000" cy="1548000"/>
          </a:xfrm>
          <a:solidFill>
            <a:schemeClr val="bg1">
              <a:lumMod val="85000"/>
              <a:alpha val="80000"/>
            </a:schemeClr>
          </a:solidFill>
        </p:spPr>
        <p:txBody>
          <a:bodyPr lIns="288000" tIns="252000" rtlCol="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ru-RU" noProof="0" dirty="0"/>
              <a:t>Заголовок дополнительного этапа 02</a:t>
            </a:r>
          </a:p>
          <a:p>
            <a:pPr lvl="1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6F6ED01E-03BA-4CB7-BDDB-4A7F0B0DA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583" y="5310000"/>
            <a:ext cx="2778470" cy="1548000"/>
          </a:xfrm>
          <a:solidFill>
            <a:schemeClr val="bg1">
              <a:lumMod val="95000"/>
            </a:schemeClr>
          </a:solidFill>
        </p:spPr>
        <p:txBody>
          <a:bodyPr lIns="288000" tIns="252000" rtlCol="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ru-RU" noProof="0" dirty="0"/>
              <a:t>Заголовок дополнительного этапа 01</a:t>
            </a:r>
          </a:p>
          <a:p>
            <a:pPr lvl="1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0354" y="197121"/>
            <a:ext cx="10711545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dirty="0"/>
              <a:t>Временная шкала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80354" y="1786436"/>
            <a:ext cx="10711545" cy="330606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1C51713D-9A60-48EF-A25A-764AEDE9E6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6626" y="5310000"/>
            <a:ext cx="3103200" cy="1548000"/>
          </a:xfrm>
          <a:solidFill>
            <a:schemeClr val="bg1">
              <a:lumMod val="95000"/>
            </a:schemeClr>
          </a:solidFill>
        </p:spPr>
        <p:txBody>
          <a:bodyPr lIns="288000" tIns="252000" rtlCol="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ru-RU" noProof="0" dirty="0"/>
              <a:t>Заголовок дополнительного этапа 3</a:t>
            </a:r>
          </a:p>
          <a:p>
            <a:pPr lvl="1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endParaRPr lang="ru-RU" noProof="0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03706AB-7768-4239-93C0-28F2AC35B71A}"/>
              </a:ext>
            </a:extLst>
          </p:cNvPr>
          <p:cNvCxnSpPr/>
          <p:nvPr userDrawn="1"/>
        </p:nvCxnSpPr>
        <p:spPr>
          <a:xfrm>
            <a:off x="2473508" y="1181100"/>
            <a:ext cx="52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D964-02A7-AD42-B19E-FF32BB88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2614-0C20-694D-97C3-25E3B4E7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FF027-61EB-9E47-88F1-F8FDA769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EBDF-43E2-1244-9582-4470238E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0D8D-568F-BB4D-BC14-2284DC86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15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C825-5156-4042-ACCB-CB572252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06E33-BC56-164B-B72A-074A8CAF2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B9469-B610-0245-B83B-89F34DE0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33CA7-4774-FD4F-A3F1-9000D234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E05D7-9208-9B41-80C9-EC7DDFBE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9546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3A92-E276-6E4D-8D10-AD64D97E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918C-4F5C-7B4A-9CD4-FBFD0C198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9EA38-EC7B-4945-880E-EA883D062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2F83-7EE8-8E43-B351-B877AC53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461D7-3964-444F-98B2-8F2C67CC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3530C-D99C-EE4A-BBB8-A87CB9AE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9311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CC8C-C6D1-264E-AD9A-2BCA11D0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FE4D1-9EAE-6346-86EC-0416766F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7B8E6-189D-F441-9419-116770793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B3628-6C31-9241-BD58-3822FB205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3F2A8-13A4-A744-8AE0-53403A8BC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67B65-6B25-1F4A-87FA-0C5AC837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06934-09B2-2740-89F7-4B6A123C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664FE-BD85-AD4C-9946-CDEC2BB9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125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E406-A280-6F43-9757-66BC2A46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C6B53-2282-F345-988D-065F5D8D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CA7F2-D979-C44C-896F-043FF5E7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4563F-1FAD-6A44-9530-BE236CF5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8562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62F39-ACE5-7D4C-AD12-29EA09E4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8D722-B716-8643-9739-1D6F0FF5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E9410-6428-3B4B-B821-AAC5B646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4543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98F0-F3C3-A043-B49E-441E42DF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F97C-6D59-A748-BE2F-0AFE767E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C2ACC-3E96-4544-ABED-85FA052EB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319A7-BDF9-3942-8921-99C13F81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C3658-F638-6941-9F7A-C39D46F4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771F-DCF8-7445-B01E-83D97D25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9335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8DD7-324B-C047-9299-A7471424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8E8D4-A763-6F42-B8D3-EB02BD94D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EADD9-6D5A-D54E-9DBE-5B9C7539F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89E4E-5BE9-2847-B3AC-7220185B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C036E-F0CD-6649-AC0E-A3C7BBCA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593F0-045A-7042-AD89-DB94B7E0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4695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F3C21-13AC-4B4D-B52E-00A9E257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28BCD-E046-944A-BFAE-4AFEC240E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31935-8C24-A341-8FCD-614C6880C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BCE5-E442-194D-AFE1-EABBA8E1CC0D}" type="datetimeFigureOut">
              <a:rPr lang="en-UA" smtClean="0"/>
              <a:t>01/19/2023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0BEE-FBB6-B241-B54D-D80E6D66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AADE2-FD05-474F-8F94-0390360A7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6350-9B76-E744-A4AD-BC1C7D4FFA23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6AED4E-2349-D041-A6F7-5BD50A733E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7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4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51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5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4.png"/><Relationship Id="rId18" Type="http://schemas.openxmlformats.org/officeDocument/2006/relationships/image" Target="../media/image32.svg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6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5.png"/><Relationship Id="rId10" Type="http://schemas.openxmlformats.org/officeDocument/2006/relationships/image" Target="../media/image24.svg"/><Relationship Id="rId4" Type="http://schemas.openxmlformats.org/officeDocument/2006/relationships/diagramData" Target="../diagrams/data2.xml"/><Relationship Id="rId9" Type="http://schemas.openxmlformats.org/officeDocument/2006/relationships/image" Target="../media/image22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7945-0F01-2F4A-9D23-55290EE12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31" y="2472686"/>
            <a:ext cx="6586847" cy="2387600"/>
          </a:xfrm>
        </p:spPr>
        <p:txBody>
          <a:bodyPr>
            <a:noAutofit/>
          </a:bodyPr>
          <a:lstStyle/>
          <a:p>
            <a:r>
              <a:rPr lang="ru-RU" sz="4800" dirty="0"/>
              <a:t> </a:t>
            </a:r>
            <a:br>
              <a:rPr lang="ru-RU" sz="4800" dirty="0"/>
            </a:br>
            <a:r>
              <a:rPr lang="ru-RU" sz="4800" b="1" dirty="0">
                <a:solidFill>
                  <a:srgbClr val="002060"/>
                </a:solidFill>
              </a:rPr>
              <a:t>Результаты реализации проекта РИП «Применение кейс – технологии в курсовом и дипломном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 проектировании»</a:t>
            </a:r>
            <a:endParaRPr lang="en-UA" sz="4800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F5BB6-568A-4B40-B211-09A38F949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387" y="5872601"/>
            <a:ext cx="6586847" cy="1655762"/>
          </a:xfrm>
        </p:spPr>
        <p:txBody>
          <a:bodyPr/>
          <a:lstStyle/>
          <a:p>
            <a:pPr algn="l"/>
            <a:r>
              <a:rPr lang="ru-RU" b="1" dirty="0"/>
              <a:t>Яровое 2023</a:t>
            </a:r>
            <a:endParaRPr lang="en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18501"/>
            <a:ext cx="5368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КГБПОУ «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Яровской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политехнический 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техникум»</a:t>
            </a:r>
          </a:p>
        </p:txBody>
      </p:sp>
    </p:spTree>
    <p:extLst>
      <p:ext uri="{BB962C8B-B14F-4D97-AF65-F5344CB8AC3E}">
        <p14:creationId xmlns:p14="http://schemas.microsoft.com/office/powerpoint/2010/main" val="33764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1C7613-8593-437A-B384-91CA9044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6" y="139577"/>
            <a:ext cx="7937680" cy="1176630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4EC6A46-6187-4562-BEF6-7C2B299DC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516403"/>
              </p:ext>
            </p:extLst>
          </p:nvPr>
        </p:nvGraphicFramePr>
        <p:xfrm>
          <a:off x="154405" y="2067446"/>
          <a:ext cx="3496237" cy="249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25F783CE-C69B-4A50-8D66-EE83CAF7E5E2}"/>
              </a:ext>
            </a:extLst>
          </p:cNvPr>
          <p:cNvSpPr txBox="1">
            <a:spLocks/>
          </p:cNvSpPr>
          <p:nvPr/>
        </p:nvSpPr>
        <p:spPr>
          <a:xfrm>
            <a:off x="154405" y="1457132"/>
            <a:ext cx="3868340" cy="610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800" dirty="0">
                <a:solidFill>
                  <a:srgbClr val="6600CC"/>
                </a:solidFill>
              </a:rPr>
              <a:t>Количество предприятий и бизнес  партнеров, участников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1950DF-84BA-4811-B5DB-1420FBE7F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509" y="3068714"/>
            <a:ext cx="3125514" cy="3212762"/>
          </a:xfrm>
          <a:prstGeom prst="rect">
            <a:avLst/>
          </a:prstGeom>
        </p:spPr>
      </p:pic>
      <p:sp>
        <p:nvSpPr>
          <p:cNvPr id="8" name="Текст 4">
            <a:extLst>
              <a:ext uri="{FF2B5EF4-FFF2-40B4-BE49-F238E27FC236}">
                <a16:creationId xmlns:a16="http://schemas.microsoft.com/office/drawing/2014/main" id="{B3AE0143-8B95-4479-BB5D-B960FE6AD5CD}"/>
              </a:ext>
            </a:extLst>
          </p:cNvPr>
          <p:cNvSpPr txBox="1">
            <a:spLocks/>
          </p:cNvSpPr>
          <p:nvPr/>
        </p:nvSpPr>
        <p:spPr>
          <a:xfrm>
            <a:off x="7858539" y="1690687"/>
            <a:ext cx="3963537" cy="1145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800" dirty="0">
                <a:solidFill>
                  <a:srgbClr val="6600CC"/>
                </a:solidFill>
              </a:rPr>
              <a:t>Доля  выпускников, принявших участие в проекте и трудоустроившихся  на предприятиях - партнёрах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FEA629-E44E-484D-9E4A-5614DE97B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510" y="4169345"/>
            <a:ext cx="5112161" cy="1438708"/>
          </a:xfrm>
          <a:prstGeom prst="rect">
            <a:avLst/>
          </a:prstGeom>
        </p:spPr>
      </p:pic>
      <p:sp>
        <p:nvSpPr>
          <p:cNvPr id="10" name="Текст 4">
            <a:extLst>
              <a:ext uri="{FF2B5EF4-FFF2-40B4-BE49-F238E27FC236}">
                <a16:creationId xmlns:a16="http://schemas.microsoft.com/office/drawing/2014/main" id="{3491D456-C0D6-42C5-B5E0-55C0BA61701E}"/>
              </a:ext>
            </a:extLst>
          </p:cNvPr>
          <p:cNvSpPr txBox="1">
            <a:spLocks/>
          </p:cNvSpPr>
          <p:nvPr/>
        </p:nvSpPr>
        <p:spPr>
          <a:xfrm>
            <a:off x="3856405" y="3429000"/>
            <a:ext cx="3963537" cy="593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800" dirty="0">
                <a:solidFill>
                  <a:srgbClr val="6600CC"/>
                </a:solidFill>
              </a:rPr>
              <a:t>Количество участников стажерских практик техникума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2A66E9-0980-4F23-BF9C-C5EF51C02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538" y="-136513"/>
            <a:ext cx="2097206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F6134-6921-4A83-B923-E93D6AB7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629"/>
            <a:ext cx="8759318" cy="68179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Участие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в Федеральных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проектах</a:t>
            </a:r>
          </a:p>
        </p:txBody>
      </p:sp>
      <p:graphicFrame>
        <p:nvGraphicFramePr>
          <p:cNvPr id="4" name="Объект 10">
            <a:extLst>
              <a:ext uri="{FF2B5EF4-FFF2-40B4-BE49-F238E27FC236}">
                <a16:creationId xmlns:a16="http://schemas.microsoft.com/office/drawing/2014/main" id="{33F25054-CC60-49A5-8FC0-7AD64D9B4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171486"/>
              </p:ext>
            </p:extLst>
          </p:nvPr>
        </p:nvGraphicFramePr>
        <p:xfrm>
          <a:off x="9960" y="2097267"/>
          <a:ext cx="5115339" cy="266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6">
            <a:extLst>
              <a:ext uri="{FF2B5EF4-FFF2-40B4-BE49-F238E27FC236}">
                <a16:creationId xmlns:a16="http://schemas.microsoft.com/office/drawing/2014/main" id="{3BF124B0-320E-41F5-BD4C-769BC5EF6EBB}"/>
              </a:ext>
            </a:extLst>
          </p:cNvPr>
          <p:cNvSpPr txBox="1">
            <a:spLocks/>
          </p:cNvSpPr>
          <p:nvPr/>
        </p:nvSpPr>
        <p:spPr>
          <a:xfrm>
            <a:off x="149087" y="1663947"/>
            <a:ext cx="3887391" cy="493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6600CC"/>
                </a:solidFill>
              </a:rPr>
              <a:t>Активность студентов – участников проекта во внешних мероприятиях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76969A-F09E-4998-8356-B8CC6A488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445" y="1620111"/>
            <a:ext cx="3243353" cy="2432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F7C833-A3A5-466A-ACEF-0615B1E18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893" y="3119729"/>
            <a:ext cx="1016003" cy="10369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967605-0D2A-4146-B785-E1658CA69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350" y="4150078"/>
            <a:ext cx="3072650" cy="20484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1D453D-1600-4D51-BEE5-CC9C05BC9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071" y="4205446"/>
            <a:ext cx="2736334" cy="20522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320281-FF15-499C-AFE5-4C899F038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55" y="1620112"/>
            <a:ext cx="1649210" cy="23821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5CAD61-9BCF-4D99-A0DA-E5C15AD6C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6129" y="1626428"/>
            <a:ext cx="1644351" cy="23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201" y="164364"/>
            <a:ext cx="348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Риски проекта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3467180"/>
              </p:ext>
            </p:extLst>
          </p:nvPr>
        </p:nvGraphicFramePr>
        <p:xfrm>
          <a:off x="914400" y="939800"/>
          <a:ext cx="9474200" cy="557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8141" y="3837414"/>
            <a:ext cx="377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Возможная негативная реакция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 педагогов на  предложенные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инновации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349" y="5095117"/>
            <a:ext cx="36754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Неготовность части студентов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находить творческие  решения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 нестандартных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производственных задач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5656" y="5271869"/>
            <a:ext cx="443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/>
              <a:t> Активное использование интерактивных</a:t>
            </a:r>
          </a:p>
          <a:p>
            <a:r>
              <a:rPr lang="ru-RU" b="1" dirty="0"/>
              <a:t> </a:t>
            </a:r>
            <a:r>
              <a:rPr lang="ru-RU" b="1" dirty="0" err="1"/>
              <a:t>практикоориентированных</a:t>
            </a:r>
            <a:r>
              <a:rPr lang="ru-RU" b="1" dirty="0"/>
              <a:t> технологий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5656" y="3975913"/>
            <a:ext cx="4212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/>
              <a:t> Методическая помощь, материальное</a:t>
            </a:r>
          </a:p>
          <a:p>
            <a:r>
              <a:rPr lang="ru-RU" b="1" dirty="0"/>
              <a:t> стимулирование</a:t>
            </a:r>
          </a:p>
        </p:txBody>
      </p:sp>
      <p:pic>
        <p:nvPicPr>
          <p:cNvPr id="11" name="Picture 3" descr="C:\Users\Home\Desktop\Без названия.jpg"/>
          <p:cNvPicPr>
            <a:picLocks noChangeAspect="1" noChangeArrowheads="1"/>
          </p:cNvPicPr>
          <p:nvPr/>
        </p:nvPicPr>
        <p:blipFill rotWithShape="1">
          <a:blip r:embed="rId7" cstate="print"/>
          <a:srcRect l="17621" r="10997"/>
          <a:stretch/>
        </p:blipFill>
        <p:spPr bwMode="auto">
          <a:xfrm>
            <a:off x="11156520" y="4965325"/>
            <a:ext cx="876455" cy="789332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72205F-782F-472D-9EC6-2316426DD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66" y="164364"/>
            <a:ext cx="1123509" cy="11235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D9C56-E6FA-4FFF-88DD-7F606889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33" y="205346"/>
            <a:ext cx="10515600" cy="64633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Риски проекта их преодоление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1D39-E0BF-A64B-B47E-A08F7B16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412"/>
            <a:ext cx="10515600" cy="5967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Результаты реализации проекта</a:t>
            </a:r>
            <a:endParaRPr lang="en-UA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35B9C52A-4817-DF4A-B2C6-E634F686443F}"/>
              </a:ext>
            </a:extLst>
          </p:cNvPr>
          <p:cNvGrpSpPr>
            <a:grpSpLocks/>
          </p:cNvGrpSpPr>
          <p:nvPr/>
        </p:nvGrpSpPr>
        <p:grpSpPr bwMode="auto">
          <a:xfrm>
            <a:off x="1071603" y="4721534"/>
            <a:ext cx="10343433" cy="946151"/>
            <a:chOff x="1248" y="1194"/>
            <a:chExt cx="3216" cy="59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659FAD1F-95C0-3548-AFFD-868215974C9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10CB2A3-4FB0-6F4D-B888-A997CE7B2F9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5296071D-7F2B-E641-A073-907A44DBA1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39" y="1194"/>
              <a:ext cx="276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Повышена активность как студентов, так и преподавателей – участников проекта в сфере проектной деятельности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4DFF7F70-647E-C844-B897-9489F2AB80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69" y="13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FCA5ABD5-49B1-A34C-84C1-AE93CBB5BD69}"/>
              </a:ext>
            </a:extLst>
          </p:cNvPr>
          <p:cNvGrpSpPr>
            <a:grpSpLocks/>
          </p:cNvGrpSpPr>
          <p:nvPr/>
        </p:nvGrpSpPr>
        <p:grpSpPr bwMode="auto">
          <a:xfrm>
            <a:off x="353881" y="971447"/>
            <a:ext cx="11247120" cy="1570038"/>
            <a:chOff x="1248" y="1907"/>
            <a:chExt cx="3216" cy="989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158D2F13-2A70-214B-9053-0DA40AB3EEF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CB2E1B1-F397-4B43-8372-CF1D01246C3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55E85921-3E4D-394F-B581-FED3A465B9C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42" y="1907"/>
              <a:ext cx="2773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Разработана </a:t>
              </a:r>
              <a:r>
                <a:rPr lang="ru-RU" sz="2400" dirty="0">
                  <a:solidFill>
                    <a:srgbClr val="000000"/>
                  </a:solidFill>
                </a:rPr>
                <a:t>и </a:t>
              </a:r>
              <a:r>
                <a:rPr lang="ru-RU" sz="2400" dirty="0" smtClean="0">
                  <a:solidFill>
                    <a:srgbClr val="000000"/>
                  </a:solidFill>
                </a:rPr>
                <a:t>внедрена практико-ориентированная система </a:t>
              </a:r>
              <a:r>
                <a:rPr lang="ru-RU" sz="2400" dirty="0">
                  <a:solidFill>
                    <a:srgbClr val="000000"/>
                  </a:solidFill>
                </a:rPr>
                <a:t>курсового и дипломного проектирования, </a:t>
              </a:r>
              <a:r>
                <a:rPr lang="ru-RU" sz="2400" dirty="0" smtClean="0">
                  <a:solidFill>
                    <a:srgbClr val="000000"/>
                  </a:solidFill>
                </a:rPr>
                <a:t>направленная </a:t>
              </a:r>
              <a:r>
                <a:rPr lang="ru-RU" sz="2400" dirty="0">
                  <a:solidFill>
                    <a:srgbClr val="000000"/>
                  </a:solidFill>
                </a:rPr>
                <a:t>на решение конкретных производственных ситуаций реальных предприятий и </a:t>
              </a:r>
              <a:r>
                <a:rPr lang="ru-RU" sz="2400" dirty="0" smtClean="0">
                  <a:solidFill>
                    <a:srgbClr val="000000"/>
                  </a:solidFill>
                </a:rPr>
                <a:t>ИП городов </a:t>
              </a:r>
              <a:r>
                <a:rPr lang="ru-RU" sz="2400" dirty="0">
                  <a:solidFill>
                    <a:srgbClr val="000000"/>
                  </a:solidFill>
                </a:rPr>
                <a:t>Яровое  и Славгород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ACA33440-6791-574E-965C-74F8A292547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64" y="201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F2024B43-A7E9-F949-8EB4-5C20521EB05C}"/>
              </a:ext>
            </a:extLst>
          </p:cNvPr>
          <p:cNvGrpSpPr>
            <a:grpSpLocks/>
          </p:cNvGrpSpPr>
          <p:nvPr/>
        </p:nvGrpSpPr>
        <p:grpSpPr bwMode="auto">
          <a:xfrm>
            <a:off x="587080" y="2669473"/>
            <a:ext cx="10827956" cy="830263"/>
            <a:chOff x="1252" y="2639"/>
            <a:chExt cx="3212" cy="523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A0794A5-F615-1A40-8D74-F47E144FC4E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6050DEAC-5A1E-2E48-8832-6586EB1DF1E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5" y="2684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4592B47F-6F52-A546-9AE0-C5BD0E313F9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8" y="2639"/>
              <a:ext cx="27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Расширен перечень кадровых партнёров техникума и сфера взаимного сотрудничества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CFD2E6C3-85B1-EB4F-A75E-A32182D0C08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83" y="268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7AE7F270-EE13-564C-A942-00D7BBCF8113}"/>
              </a:ext>
            </a:extLst>
          </p:cNvPr>
          <p:cNvGrpSpPr>
            <a:grpSpLocks/>
          </p:cNvGrpSpPr>
          <p:nvPr/>
        </p:nvGrpSpPr>
        <p:grpSpPr bwMode="auto">
          <a:xfrm>
            <a:off x="1005072" y="3487021"/>
            <a:ext cx="10424564" cy="1200151"/>
            <a:chOff x="1235" y="3073"/>
            <a:chExt cx="3229" cy="756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A4517B14-7E07-164E-9D40-8AFC7F0EA5F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D29A336E-A698-A140-899E-63118A655E2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48" y="3265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C03B5CE2-817F-3649-B3A4-C4E9851FC51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3" y="3073"/>
              <a:ext cx="273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Получен новый инструмент трудоустройства обучающихся и выпускников техникума через сотрудничество в ходе работы над курсовыми и дипломными работами по кейсам работодателей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43139578-1AD8-6C47-87C2-9F6D281AB35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75" y="320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366" y="43087"/>
            <a:ext cx="1101634" cy="9792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4936837"/>
            <a:ext cx="1533355" cy="10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7" y="325935"/>
            <a:ext cx="10515600" cy="7321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Отзывы коллег по результатам </a:t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стажёрских практик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33107096"/>
              </p:ext>
            </p:extLst>
          </p:nvPr>
        </p:nvGraphicFramePr>
        <p:xfrm>
          <a:off x="-358503" y="1476102"/>
          <a:ext cx="6837680" cy="425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84813447"/>
              </p:ext>
            </p:extLst>
          </p:nvPr>
        </p:nvGraphicFramePr>
        <p:xfrm>
          <a:off x="5212081" y="888275"/>
          <a:ext cx="6979919" cy="526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5733" y="41559"/>
            <a:ext cx="1771822" cy="13009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687" y="4558937"/>
            <a:ext cx="1320963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6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7945-0F01-2F4A-9D23-55290EE12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31" y="2472686"/>
            <a:ext cx="6586847" cy="2387600"/>
          </a:xfrm>
        </p:spPr>
        <p:txBody>
          <a:bodyPr>
            <a:noAutofit/>
          </a:bodyPr>
          <a:lstStyle/>
          <a:p>
            <a:r>
              <a:rPr lang="ru-RU" sz="4800" dirty="0"/>
              <a:t> </a:t>
            </a:r>
            <a:br>
              <a:rPr lang="ru-RU" sz="4800" dirty="0"/>
            </a:br>
            <a:r>
              <a:rPr lang="ru-RU" sz="4800" b="1" dirty="0">
                <a:solidFill>
                  <a:srgbClr val="002060"/>
                </a:solidFill>
              </a:rPr>
              <a:t>Результаты реализации проекта РИП «Применение кейс – технологии в курсовом и дипломном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 проектировании»</a:t>
            </a:r>
            <a:endParaRPr lang="en-UA" sz="4800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F5BB6-568A-4B40-B211-09A38F949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387" y="5872601"/>
            <a:ext cx="6586847" cy="1655762"/>
          </a:xfrm>
        </p:spPr>
        <p:txBody>
          <a:bodyPr/>
          <a:lstStyle/>
          <a:p>
            <a:pPr algn="l"/>
            <a:r>
              <a:rPr lang="ru-RU" b="1" dirty="0"/>
              <a:t>Яровое 2023</a:t>
            </a:r>
            <a:endParaRPr lang="en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18501"/>
            <a:ext cx="5368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КГБПОУ «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Яровской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политехнический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техникум»</a:t>
            </a:r>
          </a:p>
        </p:txBody>
      </p:sp>
    </p:spTree>
    <p:extLst>
      <p:ext uri="{BB962C8B-B14F-4D97-AF65-F5344CB8AC3E}">
        <p14:creationId xmlns:p14="http://schemas.microsoft.com/office/powerpoint/2010/main" val="197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12" y="-11727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Причины и проблемы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212" y="-82437"/>
            <a:ext cx="1249788" cy="12558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112" y="961376"/>
            <a:ext cx="3596952" cy="493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166" y="961376"/>
            <a:ext cx="3523793" cy="493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738" y="1450771"/>
            <a:ext cx="2103302" cy="1615580"/>
          </a:xfrm>
          <a:prstGeom prst="rect">
            <a:avLst/>
          </a:prstGeom>
        </p:spPr>
      </p:pic>
      <p:pic>
        <p:nvPicPr>
          <p:cNvPr id="10" name="Picture 4" descr="C:\Users\Home\Desktop\Без назван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8508" y="1328552"/>
            <a:ext cx="2668588" cy="199886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5655" y="2757884"/>
            <a:ext cx="292633" cy="3901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053" y="3249749"/>
            <a:ext cx="3322608" cy="5364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0667" y="3103746"/>
            <a:ext cx="3322608" cy="5364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312" y="3677157"/>
            <a:ext cx="3846909" cy="2932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756" y="3052707"/>
            <a:ext cx="292633" cy="390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4833" y="3577307"/>
            <a:ext cx="3846909" cy="293243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03490" y="3677157"/>
            <a:ext cx="3223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Неготовность участников профессионального экзамена к выполнению заданий типа «разбор кейса» и заданий проектного типа: выполнить анализ производственной ситуации, сформулировать предложения по ее решению, оценить действия персонала в предложенной       ситуации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42393" y="3783042"/>
            <a:ext cx="3317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24% зарегистрированных на сайте проекта студентов техникума получили согласование  заявки; при выполнении кейсов у многих из них возникли проблемы  с обратной связью с авторами по содержанию кейсов.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72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95" y="199128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выявленной проблемы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DB2B36-B9AE-486B-9610-FED9FF87A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08" y="1858617"/>
            <a:ext cx="3211503" cy="314076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3B429D-AA2F-42E5-BB19-40DD70332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007" y="20588"/>
            <a:ext cx="1767993" cy="84132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B21FE28A-CBF0-4950-87F7-C90021EE7C84}"/>
              </a:ext>
            </a:extLst>
          </p:cNvPr>
          <p:cNvSpPr/>
          <p:nvPr/>
        </p:nvSpPr>
        <p:spPr>
          <a:xfrm>
            <a:off x="6019754" y="2290632"/>
            <a:ext cx="4623089" cy="2334905"/>
          </a:xfrm>
          <a:prstGeom prst="round2Diag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3DCC9F-7944-437E-B553-045D80360A2D}"/>
              </a:ext>
            </a:extLst>
          </p:cNvPr>
          <p:cNvSpPr/>
          <p:nvPr/>
        </p:nvSpPr>
        <p:spPr>
          <a:xfrm>
            <a:off x="6172247" y="232409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Разработать и внедрить в техникуме новую практико-ориентированную систему курсового и дипломного проектирования, направленную на решение конкретных производственных ситуаций реальных предприятий и индивидуальных предпринимателей городов Яровое  и Славгород.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E2A2B5-2774-4F3B-88C5-77D91CC3A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698" y="2959722"/>
            <a:ext cx="1037062" cy="10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5463" y="261257"/>
            <a:ext cx="9144000" cy="1625600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  <a:scene3d>
            <a:camera prst="obliqueBottomRight"/>
            <a:lightRig rig="threePt" dir="t"/>
          </a:scene3d>
          <a:sp3d>
            <a:bevelT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Цель проекта: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внедрение практико-ориентированного подхода к проектной деятельности студентов путём доведения доли выполненных курсовых и дипломных проектов по кейсам кадровых партнёров техникума к 2022 году до 50%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3284583"/>
            <a:ext cx="2731245" cy="518205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DAC182F-79B4-4AF0-8B7B-701A33F23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728699"/>
              </p:ext>
            </p:extLst>
          </p:nvPr>
        </p:nvGraphicFramePr>
        <p:xfrm>
          <a:off x="3301637" y="1923234"/>
          <a:ext cx="8494123" cy="445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Прямая со стрелкой 45"/>
          <p:cNvCxnSpPr>
            <a:cxnSpLocks/>
          </p:cNvCxnSpPr>
          <p:nvPr/>
        </p:nvCxnSpPr>
        <p:spPr>
          <a:xfrm flipV="1">
            <a:off x="2964155" y="3721100"/>
            <a:ext cx="0" cy="47625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24000" y="1181100"/>
            <a:ext cx="31369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инициация – цели, задачи, содержание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2247900"/>
            <a:ext cx="7543800" cy="495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управление проектом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0700" y="3263900"/>
            <a:ext cx="2006600" cy="495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ежегодное планирование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0" y="3124200"/>
            <a:ext cx="2540000" cy="698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реализация и мониторинг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12000" y="3251200"/>
            <a:ext cx="2171700" cy="495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контроль, ежегодный отчет о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60478" y="5161270"/>
            <a:ext cx="7632700" cy="495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показатели эффективности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27950" y="5837468"/>
            <a:ext cx="3136900" cy="495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завершение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79103" y="4051300"/>
            <a:ext cx="4134141" cy="77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корректировка проекта, внесение изменений на основании анализа промежуточных результатов</a:t>
            </a:r>
          </a:p>
        </p:txBody>
      </p:sp>
      <p:sp>
        <p:nvSpPr>
          <p:cNvPr id="17" name="Стрелка углом 16"/>
          <p:cNvSpPr/>
          <p:nvPr/>
        </p:nvSpPr>
        <p:spPr>
          <a:xfrm rot="5400000">
            <a:off x="8124825" y="3457575"/>
            <a:ext cx="3454400" cy="1111250"/>
          </a:xfrm>
          <a:prstGeom prst="ben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>
            <a:cxnSpLocks/>
            <a:stCxn id="7" idx="3"/>
          </p:cNvCxnSpPr>
          <p:nvPr/>
        </p:nvCxnSpPr>
        <p:spPr>
          <a:xfrm>
            <a:off x="3797300" y="3511550"/>
            <a:ext cx="368300" cy="635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69100" y="3505200"/>
            <a:ext cx="304800" cy="127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>
          <a:xfrm>
            <a:off x="8382000" y="3822700"/>
            <a:ext cx="0" cy="126237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>
          <a:xfrm flipV="1">
            <a:off x="6654800" y="3848100"/>
            <a:ext cx="0" cy="131317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  <a:stCxn id="10" idx="0"/>
          </p:cNvCxnSpPr>
          <p:nvPr/>
        </p:nvCxnSpPr>
        <p:spPr>
          <a:xfrm flipV="1">
            <a:off x="5776828" y="4826000"/>
            <a:ext cx="0" cy="33527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трелка углом 47"/>
          <p:cNvSpPr/>
          <p:nvPr/>
        </p:nvSpPr>
        <p:spPr>
          <a:xfrm rot="5400000">
            <a:off x="4835525" y="1152525"/>
            <a:ext cx="831850" cy="1206500"/>
          </a:xfrm>
          <a:prstGeom prst="ben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8751094" y="3200400"/>
            <a:ext cx="1015206" cy="261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1283494" y="3213894"/>
            <a:ext cx="989806" cy="24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Исследование">
            <a:extLst>
              <a:ext uri="{FF2B5EF4-FFF2-40B4-BE49-F238E27FC236}">
                <a16:creationId xmlns:a16="http://schemas.microsoft.com/office/drawing/2014/main" id="{507D99A8-61F9-4F69-83B6-65DB50379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91601" y="3990898"/>
            <a:ext cx="914400" cy="914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630657-BAC4-4C41-A559-14AA1F9CA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63" y="62599"/>
            <a:ext cx="1562537" cy="10588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763DE68-D91A-433B-AC3D-D663C671CEB1}"/>
              </a:ext>
            </a:extLst>
          </p:cNvPr>
          <p:cNvSpPr txBox="1"/>
          <p:nvPr/>
        </p:nvSpPr>
        <p:spPr>
          <a:xfrm>
            <a:off x="1569107" y="791438"/>
            <a:ext cx="7328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2020г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C4CDC-9CA9-4103-B1A2-0D00CAEF20B6}"/>
              </a:ext>
            </a:extLst>
          </p:cNvPr>
          <p:cNvSpPr txBox="1"/>
          <p:nvPr/>
        </p:nvSpPr>
        <p:spPr>
          <a:xfrm>
            <a:off x="9780514" y="6473749"/>
            <a:ext cx="7328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2022г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AC87C-CEB7-49AE-8593-FBD5835B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8" y="872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проектом</a:t>
            </a:r>
            <a:b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DE07195-0430-4145-B21B-774E0D1E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293" y="5483719"/>
            <a:ext cx="3420152" cy="1201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59CEEC-E127-4139-865D-006CCA7A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94" y="5483491"/>
            <a:ext cx="3549663" cy="1246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1CADC8-5F9D-420B-87B9-D88D375AFC64}"/>
              </a:ext>
            </a:extLst>
          </p:cNvPr>
          <p:cNvSpPr/>
          <p:nvPr/>
        </p:nvSpPr>
        <p:spPr>
          <a:xfrm>
            <a:off x="311480" y="5473659"/>
            <a:ext cx="3408374" cy="1187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 descr="Графический элемент SmartArt для изображения схемы процесса">
            <a:extLst>
              <a:ext uri="{FF2B5EF4-FFF2-40B4-BE49-F238E27FC236}">
                <a16:creationId xmlns:a16="http://schemas.microsoft.com/office/drawing/2014/main" id="{703FAB33-C653-48B0-9838-6BDC8704C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259088"/>
              </p:ext>
            </p:extLst>
          </p:nvPr>
        </p:nvGraphicFramePr>
        <p:xfrm>
          <a:off x="195943" y="-91439"/>
          <a:ext cx="11347851" cy="594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15B7BD-52A2-46CD-9905-39068311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54" y="197121"/>
            <a:ext cx="10711545" cy="831561"/>
          </a:xfrm>
        </p:spPr>
        <p:txBody>
          <a:bodyPr rtlCol="0"/>
          <a:lstStyle/>
          <a:p>
            <a:pPr rtl="0"/>
            <a:r>
              <a:rPr lang="ru-RU" dirty="0"/>
              <a:t> </a:t>
            </a:r>
            <a:r>
              <a:rPr lang="ru-RU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проекта</a:t>
            </a:r>
          </a:p>
        </p:txBody>
      </p:sp>
      <p:sp>
        <p:nvSpPr>
          <p:cNvPr id="10" name="Прямоугольник 9" descr="Красный квадрат">
            <a:extLst>
              <a:ext uri="{FF2B5EF4-FFF2-40B4-BE49-F238E27FC236}">
                <a16:creationId xmlns:a16="http://schemas.microsoft.com/office/drawing/2014/main" id="{A12CC26A-5315-4976-ADC0-5433567BBAE9}"/>
              </a:ext>
            </a:extLst>
          </p:cNvPr>
          <p:cNvSpPr/>
          <p:nvPr/>
        </p:nvSpPr>
        <p:spPr>
          <a:xfrm>
            <a:off x="550019" y="1243394"/>
            <a:ext cx="688931" cy="6889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 descr="Оранжевый квадрат">
            <a:extLst>
              <a:ext uri="{FF2B5EF4-FFF2-40B4-BE49-F238E27FC236}">
                <a16:creationId xmlns:a16="http://schemas.microsoft.com/office/drawing/2014/main" id="{1930D93D-7C86-4A0B-AC32-322C4830B011}"/>
              </a:ext>
            </a:extLst>
          </p:cNvPr>
          <p:cNvSpPr/>
          <p:nvPr/>
        </p:nvSpPr>
        <p:spPr>
          <a:xfrm>
            <a:off x="2821280" y="1232162"/>
            <a:ext cx="688931" cy="6889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 descr="Оранжевый квадрат">
            <a:extLst>
              <a:ext uri="{FF2B5EF4-FFF2-40B4-BE49-F238E27FC236}">
                <a16:creationId xmlns:a16="http://schemas.microsoft.com/office/drawing/2014/main" id="{3465B29B-8058-46D1-9660-8E77A907D117}"/>
              </a:ext>
            </a:extLst>
          </p:cNvPr>
          <p:cNvSpPr/>
          <p:nvPr/>
        </p:nvSpPr>
        <p:spPr>
          <a:xfrm>
            <a:off x="4042595" y="1226068"/>
            <a:ext cx="633026" cy="55572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 descr="Оранжевый квадрат">
            <a:extLst>
              <a:ext uri="{FF2B5EF4-FFF2-40B4-BE49-F238E27FC236}">
                <a16:creationId xmlns:a16="http://schemas.microsoft.com/office/drawing/2014/main" id="{EEFF73B8-4E1C-489B-A505-D683624E688D}"/>
              </a:ext>
            </a:extLst>
          </p:cNvPr>
          <p:cNvSpPr/>
          <p:nvPr/>
        </p:nvSpPr>
        <p:spPr>
          <a:xfrm>
            <a:off x="6998058" y="1232161"/>
            <a:ext cx="633026" cy="66035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рямоугольник 15" descr="Желтый квадрат">
            <a:extLst>
              <a:ext uri="{FF2B5EF4-FFF2-40B4-BE49-F238E27FC236}">
                <a16:creationId xmlns:a16="http://schemas.microsoft.com/office/drawing/2014/main" id="{5B34B083-2C6A-4916-B16C-EEDE2F7E0A91}"/>
              </a:ext>
            </a:extLst>
          </p:cNvPr>
          <p:cNvSpPr/>
          <p:nvPr/>
        </p:nvSpPr>
        <p:spPr>
          <a:xfrm>
            <a:off x="9296159" y="1203588"/>
            <a:ext cx="688931" cy="6889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18" name="Графический объект 17" descr="Часы">
            <a:extLst>
              <a:ext uri="{FF2B5EF4-FFF2-40B4-BE49-F238E27FC236}">
                <a16:creationId xmlns:a16="http://schemas.microsoft.com/office/drawing/2014/main" id="{429D621D-3AC8-4789-B37A-514D514B81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0354" y="1384341"/>
            <a:ext cx="432000" cy="432000"/>
          </a:xfrm>
          <a:prstGeom prst="rect">
            <a:avLst/>
          </a:prstGeom>
        </p:spPr>
      </p:pic>
      <p:pic>
        <p:nvPicPr>
          <p:cNvPr id="19" name="Графический объект 18" descr="Цель">
            <a:extLst>
              <a:ext uri="{FF2B5EF4-FFF2-40B4-BE49-F238E27FC236}">
                <a16:creationId xmlns:a16="http://schemas.microsoft.com/office/drawing/2014/main" id="{9FBDC2B8-6333-4FE7-85AE-BAA8AC4753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956710" y="1308915"/>
            <a:ext cx="432000" cy="432000"/>
          </a:xfrm>
          <a:prstGeom prst="rect">
            <a:avLst/>
          </a:prstGeom>
        </p:spPr>
      </p:pic>
      <p:pic>
        <p:nvPicPr>
          <p:cNvPr id="24" name="Графический объект 23" descr="Исследования">
            <a:extLst>
              <a:ext uri="{FF2B5EF4-FFF2-40B4-BE49-F238E27FC236}">
                <a16:creationId xmlns:a16="http://schemas.microsoft.com/office/drawing/2014/main" id="{B3B066BF-DC70-46FA-B9ED-2111EF601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159797" y="1285613"/>
            <a:ext cx="432000" cy="432000"/>
          </a:xfrm>
          <a:prstGeom prst="rect">
            <a:avLst/>
          </a:prstGeom>
        </p:spPr>
      </p:pic>
      <p:pic>
        <p:nvPicPr>
          <p:cNvPr id="25" name="Графический объект 24" descr="Перекидной календарь">
            <a:extLst>
              <a:ext uri="{FF2B5EF4-FFF2-40B4-BE49-F238E27FC236}">
                <a16:creationId xmlns:a16="http://schemas.microsoft.com/office/drawing/2014/main" id="{8E331209-A339-4EA7-9A9C-60B841670A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083816" y="1317242"/>
            <a:ext cx="432000" cy="432000"/>
          </a:xfrm>
          <a:prstGeom prst="rect">
            <a:avLst/>
          </a:prstGeom>
        </p:spPr>
      </p:pic>
      <p:pic>
        <p:nvPicPr>
          <p:cNvPr id="26" name="Графический объект 25" descr="Презентация с линейчатой диаграммой">
            <a:extLst>
              <a:ext uri="{FF2B5EF4-FFF2-40B4-BE49-F238E27FC236}">
                <a16:creationId xmlns:a16="http://schemas.microsoft.com/office/drawing/2014/main" id="{E30E2A91-829E-4A17-993C-634E1C3B82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480369" y="1361121"/>
            <a:ext cx="432000" cy="4445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7B6BE8-AC9B-4D69-ACB3-7EA15D384B0B}"/>
              </a:ext>
            </a:extLst>
          </p:cNvPr>
          <p:cNvSpPr txBox="1"/>
          <p:nvPr/>
        </p:nvSpPr>
        <p:spPr>
          <a:xfrm>
            <a:off x="331304" y="2140202"/>
            <a:ext cx="3408374" cy="221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нормативной базы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Мониторинг рынка труда г. Яровое и Славгород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Анализ соответствия тем курсовых работ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Обучающие семинары с педагогами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Круглый стол с  работодателями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Участие в  федеральном проекте «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Профстажировки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2.0»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Оформление страницы сайта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EC9AB7-100C-417A-81A4-9562D2FCA1CD}"/>
              </a:ext>
            </a:extLst>
          </p:cNvPr>
          <p:cNvSpPr txBox="1"/>
          <p:nvPr/>
        </p:nvSpPr>
        <p:spPr>
          <a:xfrm>
            <a:off x="3907543" y="1792006"/>
            <a:ext cx="3997591" cy="279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Участие в  федеральном проекте «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Профстажировки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2.0»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Онлайн – семинар «Обобщение полученного опыта по теме проекта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работы над курсовыми проектами по кейсам работодателей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базы кейсов работодателей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Практическая подготовка студентов на предприятиях - партнерах 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Содействие трудоустройству студентов – участников проекта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Внедрение целевой модели наставничества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317E36-DA9F-48FE-8FFC-7EE732488B64}"/>
              </a:ext>
            </a:extLst>
          </p:cNvPr>
          <p:cNvSpPr txBox="1"/>
          <p:nvPr/>
        </p:nvSpPr>
        <p:spPr>
          <a:xfrm>
            <a:off x="7971491" y="1932334"/>
            <a:ext cx="3408374" cy="259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работы над курсовыми проектами по кейсам работодателей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Конкурс  на лучшую курсовую работу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Практическая подготовка студентов на предприятиях - партнерах 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Содействие трудоустройству студентов – участников проекта</a:t>
            </a:r>
          </a:p>
          <a:p>
            <a:pPr lvl="0">
              <a:lnSpc>
                <a:spcPts val="1500"/>
              </a:lnSpc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Круглый стол с работодателями – партнёрами по итогам реализации проекта</a:t>
            </a:r>
          </a:p>
          <a:p>
            <a:pPr lvl="0">
              <a:lnSpc>
                <a:spcPts val="1500"/>
              </a:lnSpc>
            </a:pP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D3B46-CFE0-43DD-86C7-55ACE9045F03}"/>
              </a:ext>
            </a:extLst>
          </p:cNvPr>
          <p:cNvSpPr txBox="1"/>
          <p:nvPr/>
        </p:nvSpPr>
        <p:spPr>
          <a:xfrm>
            <a:off x="362338" y="5465678"/>
            <a:ext cx="3147874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ru-RU" sz="1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НПК техникума, Краевая НПК</a:t>
            </a:r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ru-RU" sz="1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Стажерская практика</a:t>
            </a:r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ru-RU" sz="1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проект </a:t>
            </a:r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ru-RU" sz="1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Профстажировки</a:t>
            </a:r>
            <a:r>
              <a:rPr lang="ru-RU" sz="1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2.0»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815F9EA-6A0E-482F-B563-C663905EC64D}"/>
              </a:ext>
            </a:extLst>
          </p:cNvPr>
          <p:cNvSpPr/>
          <p:nvPr/>
        </p:nvSpPr>
        <p:spPr>
          <a:xfrm>
            <a:off x="7971491" y="5462905"/>
            <a:ext cx="3147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>
                <a:solidFill>
                  <a:prstClr val="black"/>
                </a:solidFill>
              </a:rPr>
              <a:t>НПК техникума</a:t>
            </a:r>
          </a:p>
          <a:p>
            <a:pPr lvl="0"/>
            <a:r>
              <a:rPr lang="ru-RU" sz="1500" b="1" dirty="0">
                <a:solidFill>
                  <a:prstClr val="black"/>
                </a:solidFill>
              </a:rPr>
              <a:t> Краевые НПК</a:t>
            </a:r>
          </a:p>
          <a:p>
            <a:pPr lvl="0"/>
            <a:r>
              <a:rPr lang="ru-RU" sz="1500" b="1" dirty="0">
                <a:solidFill>
                  <a:prstClr val="black"/>
                </a:solidFill>
              </a:rPr>
              <a:t>Стажерская практика</a:t>
            </a:r>
          </a:p>
          <a:p>
            <a:pPr lvl="0"/>
            <a:r>
              <a:rPr lang="ru-RU" sz="1500" b="1" dirty="0">
                <a:solidFill>
                  <a:prstClr val="black"/>
                </a:solidFill>
              </a:rPr>
              <a:t> Сайт техникума, соц. сети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97F76CB-956C-49AB-8C77-88DE0CFCE5B0}"/>
              </a:ext>
            </a:extLst>
          </p:cNvPr>
          <p:cNvSpPr/>
          <p:nvPr/>
        </p:nvSpPr>
        <p:spPr>
          <a:xfrm>
            <a:off x="4033616" y="5462905"/>
            <a:ext cx="35496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НПК техникума, Краевая НПК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Всероссийская НПК «Социализация  и профессиональное становление молодежи»  г. Воронеж,  Стажерская практика, сайт техникума, соц. сети</a:t>
            </a:r>
          </a:p>
        </p:txBody>
      </p:sp>
    </p:spTree>
    <p:extLst>
      <p:ext uri="{BB962C8B-B14F-4D97-AF65-F5344CB8AC3E}">
        <p14:creationId xmlns:p14="http://schemas.microsoft.com/office/powerpoint/2010/main" val="20026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1993F-CA1E-44CE-9105-7B92D2FE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1640"/>
            <a:ext cx="10515600" cy="69872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Команда проекта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562D5A7-C01D-45ED-9FE1-19BD1B148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2681" y="86862"/>
            <a:ext cx="2103302" cy="14631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123490-C8BD-4366-9FC0-219F96CB2537}"/>
              </a:ext>
            </a:extLst>
          </p:cNvPr>
          <p:cNvSpPr/>
          <p:nvPr/>
        </p:nvSpPr>
        <p:spPr>
          <a:xfrm>
            <a:off x="1550820" y="1707484"/>
            <a:ext cx="2981236" cy="506027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Руководитель проекта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директор техникума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FFE07B-1243-4392-94F9-424A1DF643FF}"/>
              </a:ext>
            </a:extLst>
          </p:cNvPr>
          <p:cNvSpPr/>
          <p:nvPr/>
        </p:nvSpPr>
        <p:spPr>
          <a:xfrm>
            <a:off x="8722317" y="1645341"/>
            <a:ext cx="630314" cy="4527613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Партнёры проекта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предприятия городов Яровое и Славгород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ECD6A9-BB04-49E0-9634-3BC8A4520CEA}"/>
              </a:ext>
            </a:extLst>
          </p:cNvPr>
          <p:cNvSpPr/>
          <p:nvPr/>
        </p:nvSpPr>
        <p:spPr>
          <a:xfrm>
            <a:off x="5000354" y="3050228"/>
            <a:ext cx="2938508" cy="506027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Ответственный за качество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заместитель директора по УМР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C4C3E565-669A-450A-A48C-9FA0E8140297}"/>
              </a:ext>
            </a:extLst>
          </p:cNvPr>
          <p:cNvSpPr/>
          <p:nvPr/>
        </p:nvSpPr>
        <p:spPr>
          <a:xfrm>
            <a:off x="5042528" y="2149888"/>
            <a:ext cx="3488924" cy="758295"/>
          </a:xfrm>
          <a:prstGeom prst="wedgeEllipseCallou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техническое ведение документации по проекту, планирование и координация работы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E7DBAF-E5A6-4413-8B30-7ED5269F3CA0}"/>
              </a:ext>
            </a:extLst>
          </p:cNvPr>
          <p:cNvSpPr/>
          <p:nvPr/>
        </p:nvSpPr>
        <p:spPr>
          <a:xfrm>
            <a:off x="1249543" y="3050229"/>
            <a:ext cx="3062792" cy="75904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участники проектной группы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DC5F538-413E-40B9-85B2-95351A07E0D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532056" y="1919068"/>
            <a:ext cx="4147532" cy="4143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904BD04-55BD-4E93-ADD4-255D7F066607}"/>
              </a:ext>
            </a:extLst>
          </p:cNvPr>
          <p:cNvSpPr/>
          <p:nvPr/>
        </p:nvSpPr>
        <p:spPr>
          <a:xfrm>
            <a:off x="1209029" y="4236862"/>
            <a:ext cx="683579" cy="226380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руководитель структурного подразделения по воспитательной рабо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AA11E3-BA68-4DB8-B875-9B15268C50CA}"/>
              </a:ext>
            </a:extLst>
          </p:cNvPr>
          <p:cNvSpPr/>
          <p:nvPr/>
        </p:nvSpPr>
        <p:spPr>
          <a:xfrm>
            <a:off x="2726281" y="4262942"/>
            <a:ext cx="630313" cy="226380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преподаватели – руководители исследовательских работ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F8C73A7-592A-4E9F-BEF1-C9A82FBB2CB3}"/>
              </a:ext>
            </a:extLst>
          </p:cNvPr>
          <p:cNvSpPr/>
          <p:nvPr/>
        </p:nvSpPr>
        <p:spPr>
          <a:xfrm>
            <a:off x="3579931" y="4253108"/>
            <a:ext cx="501600" cy="226380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куратор научного студенческого общества 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AB02262-C34E-449A-BD78-4722293E4338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550819" y="3809269"/>
            <a:ext cx="13306" cy="4275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3AA67CE-BCB0-4515-A598-55B56D0B8423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041438" y="3835349"/>
            <a:ext cx="13326" cy="4275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59FF998-7E95-4000-B7CF-F487274DC8F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30731" y="3825515"/>
            <a:ext cx="0" cy="4275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E373AC-2327-4DF9-9E5E-8DB88433AC03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020074" y="2213511"/>
            <a:ext cx="21364" cy="83671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657BDDA-02CC-416C-AF3D-3CFE73A82901}"/>
              </a:ext>
            </a:extLst>
          </p:cNvPr>
          <p:cNvSpPr/>
          <p:nvPr/>
        </p:nvSpPr>
        <p:spPr>
          <a:xfrm>
            <a:off x="4980379" y="4477306"/>
            <a:ext cx="2938508" cy="506027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Эксперт проекта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заместитель директора по УПР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блачко с текстом: овальное 22">
            <a:extLst>
              <a:ext uri="{FF2B5EF4-FFF2-40B4-BE49-F238E27FC236}">
                <a16:creationId xmlns:a16="http://schemas.microsoft.com/office/drawing/2014/main" id="{29890E38-7222-42AD-B2C4-964A1D556F2A}"/>
              </a:ext>
            </a:extLst>
          </p:cNvPr>
          <p:cNvSpPr/>
          <p:nvPr/>
        </p:nvSpPr>
        <p:spPr>
          <a:xfrm>
            <a:off x="4980379" y="3860326"/>
            <a:ext cx="3488924" cy="448322"/>
          </a:xfrm>
          <a:prstGeom prst="wedgeEllipseCallou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качество выполнения работ по проекту 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CB6811A-51AC-4094-8F81-47338C740B51}"/>
              </a:ext>
            </a:extLst>
          </p:cNvPr>
          <p:cNvCxnSpPr>
            <a:cxnSpLocks/>
          </p:cNvCxnSpPr>
          <p:nvPr/>
        </p:nvCxnSpPr>
        <p:spPr>
          <a:xfrm flipH="1" flipV="1">
            <a:off x="4449934" y="2213511"/>
            <a:ext cx="1" cy="251680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9710409-7B00-4CD1-89DD-2B8B36E85E25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416647" y="4730320"/>
            <a:ext cx="56373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9551F3B-51F1-4132-9C84-AC071B1933D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312335" y="3303241"/>
            <a:ext cx="688019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31BFDBC-7903-4703-9B95-76618D2B6499}"/>
              </a:ext>
            </a:extLst>
          </p:cNvPr>
          <p:cNvCxnSpPr>
            <a:cxnSpLocks/>
          </p:cNvCxnSpPr>
          <p:nvPr/>
        </p:nvCxnSpPr>
        <p:spPr>
          <a:xfrm>
            <a:off x="4416647" y="4730319"/>
            <a:ext cx="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C9602A9-37A6-4D57-BBFA-5DE410820B50}"/>
              </a:ext>
            </a:extLst>
          </p:cNvPr>
          <p:cNvCxnSpPr>
            <a:cxnSpLocks/>
          </p:cNvCxnSpPr>
          <p:nvPr/>
        </p:nvCxnSpPr>
        <p:spPr>
          <a:xfrm flipV="1">
            <a:off x="4312335" y="3694978"/>
            <a:ext cx="4409982" cy="1000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3B59CD0-6386-4567-8761-558E37A13C3C}"/>
              </a:ext>
            </a:extLst>
          </p:cNvPr>
          <p:cNvSpPr/>
          <p:nvPr/>
        </p:nvSpPr>
        <p:spPr>
          <a:xfrm>
            <a:off x="2049067" y="4244985"/>
            <a:ext cx="501600" cy="226380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старший мастер 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480F9B2-D885-4987-B617-A3493B85F0F9}"/>
              </a:ext>
            </a:extLst>
          </p:cNvPr>
          <p:cNvCxnSpPr>
            <a:cxnSpLocks/>
          </p:cNvCxnSpPr>
          <p:nvPr/>
        </p:nvCxnSpPr>
        <p:spPr>
          <a:xfrm flipH="1">
            <a:off x="2261010" y="3817392"/>
            <a:ext cx="13326" cy="4275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6" name="Облачко с текстом: овальное 35">
            <a:extLst>
              <a:ext uri="{FF2B5EF4-FFF2-40B4-BE49-F238E27FC236}">
                <a16:creationId xmlns:a16="http://schemas.microsoft.com/office/drawing/2014/main" id="{4E4AFF97-03CC-4720-A4AF-DB628B5F913F}"/>
              </a:ext>
            </a:extLst>
          </p:cNvPr>
          <p:cNvSpPr/>
          <p:nvPr/>
        </p:nvSpPr>
        <p:spPr>
          <a:xfrm>
            <a:off x="3309152" y="706556"/>
            <a:ext cx="4354495" cy="896645"/>
          </a:xfrm>
          <a:prstGeom prst="wedgeEllipseCallou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выполнения работ по проекту,  принятие управленческих решений, связанных с текущей деятельностью и изменениями проекта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AEC145C-956F-4DD2-B37F-00E2AC63A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344" y="5075579"/>
            <a:ext cx="1652159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238C773-B7B3-4E74-B4DF-FC796C8ED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870" y="875497"/>
            <a:ext cx="3868340" cy="82411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Программа развития и РИП (задачи, реализуемые в том числе через инновационный проект)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E506539-69FD-434A-A0F4-80E0C4CFC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75" y="1713943"/>
            <a:ext cx="4934393" cy="459863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7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7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 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ачественного   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   образования, путем увеличения количества конкурентоспособных на рынке труда и востребованных региональной экономикой выпускников и обеспечения к 2024 году  трудоустройства выпускников не менее 58%.</a:t>
            </a:r>
          </a:p>
          <a:p>
            <a:pPr marL="0" indent="0">
              <a:buNone/>
            </a:pPr>
            <a:r>
              <a:rPr lang="ru-RU" sz="17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услуг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увеличения к 2024 году количества выпускников, прошедших аттестацию с использованием механизма ДЭ до 27% 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 трудоустройства выпускников не менее 58%.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itchFamily="18" charset="0"/>
              </a:rPr>
              <a:t>Создание   условий   для   обеспечения доступности  профессионального         образования для различных категорий населения в соответствии с их образовательными потребностями, увеличив количество лиц, обучающихся по программам ПО, в том числе с использованием элек­тронного обучения и ИКТ, не менее чем 20 %</a:t>
            </a:r>
          </a:p>
          <a:p>
            <a:pPr marL="0" indent="0" algn="just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itchFamily="18" charset="0"/>
              </a:rPr>
              <a:t>Совершенствование кадрового потенциала техникума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itchFamily="18" charset="0"/>
              </a:rPr>
              <a:t>Выработка стратегии управления финансовыми ресурсами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itchFamily="18" charset="0"/>
              </a:rPr>
              <a:t>Совершенствование качества воспитательного процесса, обеспечивающего </a:t>
            </a:r>
            <a:r>
              <a:rPr lang="ru-RU" sz="1300" b="1" dirty="0">
                <a:latin typeface="Times New Roman" panose="02020603050405020304" pitchFamily="18" charset="0"/>
                <a:cs typeface="Times New Roman" pitchFamily="18" charset="0"/>
              </a:rPr>
              <a:t>создание условий для развития личности обучающегося, владеющего общекультурными, профессиональными компетенциями, способного</a:t>
            </a:r>
            <a:r>
              <a:rPr lang="ru-RU" sz="13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itchFamily="18" charset="0"/>
              </a:rPr>
              <a:t>к адаптации в современной социокультурной среде</a:t>
            </a:r>
          </a:p>
          <a:p>
            <a:pPr marL="0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b="1" dirty="0"/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7617AD9-2135-4A38-ABB0-467A93AEC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822" y="1165800"/>
            <a:ext cx="3887391" cy="75508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Принципы устойчивого развития техникума, коррелирующие с содержанием инновационного проекта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D7DDF1D-A80A-44D1-B6AF-59AF0893A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060" y="1920887"/>
            <a:ext cx="4214931" cy="439169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Уверенное владение ситуацией о потребностях работодателей на локальном и региональном рынке труда</a:t>
            </a:r>
          </a:p>
          <a:p>
            <a:pPr mar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Изучение рынка образовательных услуг в целях обеспечения конкурентоспособности техникума.</a:t>
            </a:r>
          </a:p>
          <a:p>
            <a:pPr mar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Гибкость и мобильность образовательных программ, отвечающих потребностям работодателей.</a:t>
            </a:r>
          </a:p>
          <a:p>
            <a:pPr mar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Непрерывное повышение уровня профессионализма педагогов</a:t>
            </a:r>
          </a:p>
          <a:p>
            <a:pPr mar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на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четырёх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уровнях: школа, образовательные организации СПО, работодатели, органы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исполнительной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власти.</a:t>
            </a:r>
          </a:p>
          <a:p>
            <a:pPr mar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Устойчивое финансовое положение техникума</a:t>
            </a:r>
          </a:p>
          <a:p>
            <a:pPr marL="0" indent="0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Устойчивое формирование положительного имиджа образовательной организации</a:t>
            </a:r>
            <a:r>
              <a:rPr lang="ru-RU" sz="1300" b="1" dirty="0">
                <a:solidFill>
                  <a:prstClr val="black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6F6E3B-05B4-4737-A643-989E2C67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2" y="3113327"/>
            <a:ext cx="493819" cy="4023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A9DE4D-0CB7-4B47-BA70-02C40BF11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8" y="4531695"/>
            <a:ext cx="493819" cy="402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C4F779-56BC-4F97-87BD-F6BF62E4D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36" y="5547692"/>
            <a:ext cx="493819" cy="402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A2FAEE-A257-493A-B117-3CA964437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964" y="1840220"/>
            <a:ext cx="493819" cy="4023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675F17-7FF0-4EE4-A0BF-AE5315317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00" y="3131248"/>
            <a:ext cx="493819" cy="4023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D92F09-2DDD-486B-A48F-1BEC13BB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00" y="4404355"/>
            <a:ext cx="493819" cy="4023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7162E7-4D30-4E24-9AF3-50287F895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071" y="3691267"/>
            <a:ext cx="493819" cy="4023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B633E93-295A-44CA-8F39-183A8D80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04" y="214398"/>
            <a:ext cx="8840788" cy="75508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Корреляция РИП с направлениями развития техникума</a:t>
            </a:r>
            <a:endParaRPr lang="ru-RU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3" descr="C:\Users\Home\Desktop\Без названия (4).jpg">
            <a:extLst>
              <a:ext uri="{FF2B5EF4-FFF2-40B4-BE49-F238E27FC236}">
                <a16:creationId xmlns:a16="http://schemas.microsoft.com/office/drawing/2014/main" id="{CBC658AC-6CC7-4BF4-9521-3F06153A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8514" y="-38635"/>
            <a:ext cx="1464815" cy="126115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C043AC-C231-4C32-A8CE-2BED43137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694" y="5155096"/>
            <a:ext cx="1997003" cy="16998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322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9A27B8-7F4E-4150-89C7-D93FCC328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603" y="1444623"/>
            <a:ext cx="4255377" cy="1048603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CC65EBC-912D-4668-82AB-E95C4EDAD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736992"/>
              </p:ext>
            </p:extLst>
          </p:nvPr>
        </p:nvGraphicFramePr>
        <p:xfrm>
          <a:off x="-578" y="2630574"/>
          <a:ext cx="3534045" cy="302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DF2129-34CB-42A2-B0D0-47552C58E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837" y="1089150"/>
            <a:ext cx="4419983" cy="493819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9F3C30B-055D-4803-AAE2-FB21526D7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925485"/>
              </p:ext>
            </p:extLst>
          </p:nvPr>
        </p:nvGraphicFramePr>
        <p:xfrm>
          <a:off x="7198058" y="1514109"/>
          <a:ext cx="4920343" cy="190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Текст 4">
            <a:extLst>
              <a:ext uri="{FF2B5EF4-FFF2-40B4-BE49-F238E27FC236}">
                <a16:creationId xmlns:a16="http://schemas.microsoft.com/office/drawing/2014/main" id="{0D665AC0-5FDD-4AFF-9BBF-A476275940CF}"/>
              </a:ext>
            </a:extLst>
          </p:cNvPr>
          <p:cNvSpPr txBox="1">
            <a:spLocks/>
          </p:cNvSpPr>
          <p:nvPr/>
        </p:nvSpPr>
        <p:spPr>
          <a:xfrm>
            <a:off x="3403317" y="1089150"/>
            <a:ext cx="3868340" cy="1211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НПК техникума     Профессиональное образование и научное творчество</a:t>
            </a:r>
          </a:p>
        </p:txBody>
      </p:sp>
      <p:graphicFrame>
        <p:nvGraphicFramePr>
          <p:cNvPr id="13" name="Объект 10">
            <a:extLst>
              <a:ext uri="{FF2B5EF4-FFF2-40B4-BE49-F238E27FC236}">
                <a16:creationId xmlns:a16="http://schemas.microsoft.com/office/drawing/2014/main" id="{8677F009-BB9D-45C1-978A-8824FAA5A8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660144"/>
              </p:ext>
            </p:extLst>
          </p:nvPr>
        </p:nvGraphicFramePr>
        <p:xfrm>
          <a:off x="3402920" y="2301002"/>
          <a:ext cx="386873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Текст 6">
            <a:extLst>
              <a:ext uri="{FF2B5EF4-FFF2-40B4-BE49-F238E27FC236}">
                <a16:creationId xmlns:a16="http://schemas.microsoft.com/office/drawing/2014/main" id="{488FC5EC-E4B8-42E8-A11E-C8E357B7142B}"/>
              </a:ext>
            </a:extLst>
          </p:cNvPr>
          <p:cNvSpPr txBox="1">
            <a:spLocks/>
          </p:cNvSpPr>
          <p:nvPr/>
        </p:nvSpPr>
        <p:spPr>
          <a:xfrm>
            <a:off x="7521837" y="3414392"/>
            <a:ext cx="3887391" cy="49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rgbClr val="6600CC"/>
                </a:solidFill>
              </a:rPr>
              <a:t>Краевая НПК                                   Студент, знания, творчество, карьера</a:t>
            </a:r>
          </a:p>
        </p:txBody>
      </p:sp>
      <p:graphicFrame>
        <p:nvGraphicFramePr>
          <p:cNvPr id="15" name="Объект 13">
            <a:extLst>
              <a:ext uri="{FF2B5EF4-FFF2-40B4-BE49-F238E27FC236}">
                <a16:creationId xmlns:a16="http://schemas.microsoft.com/office/drawing/2014/main" id="{8DFF1160-79E1-4FB9-ACD0-4AD8B5A4F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033873"/>
              </p:ext>
            </p:extLst>
          </p:nvPr>
        </p:nvGraphicFramePr>
        <p:xfrm>
          <a:off x="7876027" y="3908211"/>
          <a:ext cx="3533201" cy="25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C745A8CE-71A2-49E3-AE3C-C8C84EEB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" y="251184"/>
            <a:ext cx="7687183" cy="81941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Показатели проекта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1B5191-4363-4B01-BDEF-5435D2497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6058" y="-145397"/>
            <a:ext cx="2097206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985</Words>
  <Application>Microsoft Office PowerPoint</Application>
  <PresentationFormat>Широкоэкранный</PresentationFormat>
  <Paragraphs>163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  Результаты реализации проекта РИП «Применение кейс – технологии в курсовом и дипломном  проектировании»</vt:lpstr>
      <vt:lpstr>Причины и проблемы проекта</vt:lpstr>
      <vt:lpstr>Решение выявленной проблемы</vt:lpstr>
      <vt:lpstr>Презентация PowerPoint</vt:lpstr>
      <vt:lpstr>Управление проектом </vt:lpstr>
      <vt:lpstr> Содержание проекта</vt:lpstr>
      <vt:lpstr>Команда проекта</vt:lpstr>
      <vt:lpstr>Корреляция РИП с направлениями развития техникума</vt:lpstr>
      <vt:lpstr>Показатели проекта</vt:lpstr>
      <vt:lpstr>Презентация PowerPoint</vt:lpstr>
      <vt:lpstr>Участие в Федеральных проектах</vt:lpstr>
      <vt:lpstr>Риски проекта их преодоление</vt:lpstr>
      <vt:lpstr>Результаты реализации проекта</vt:lpstr>
      <vt:lpstr>Отзывы коллег по результатам  стажёрских практик</vt:lpstr>
      <vt:lpstr>  Результаты реализации проекта РИП «Применение кейс – технологии в курсовом и дипломном  проектировании»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Elena</cp:lastModifiedBy>
  <cp:revision>38</cp:revision>
  <dcterms:created xsi:type="dcterms:W3CDTF">2022-01-31T14:23:10Z</dcterms:created>
  <dcterms:modified xsi:type="dcterms:W3CDTF">2023-01-19T08:27:27Z</dcterms:modified>
</cp:coreProperties>
</file>