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BA29-FC64-4AC6-A9E5-62439BAB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790179-1EBE-45EC-8BEA-12F72EBD5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94C8DF-4556-4CC9-ACC9-12F14408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BE8B9E-A18E-4B9D-A903-DB311864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52008F-570A-4C30-B7C8-D33D556C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7B83E-4176-4344-8E7B-EFFFB748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0487A89-C701-4825-9D7F-850BF1788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E0028C-F257-429D-A62F-CDB3567E1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AADA54-C383-4EFA-A528-C828E102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EC771C-2F62-42BC-9868-4E181273B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06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4BF8F3-38DA-4156-B1EF-DE50341E4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C530F-17B6-4691-84A0-9F2C4E31B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ECA42A-5F03-44B4-A0C9-9A54CA36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490BF5-088F-467A-A005-8F911749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6C850E-5CEB-48AC-8A64-48390D6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0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A032F-D3EF-426F-8749-356A3651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4915E-1793-417F-9FE9-1F9B9318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8E1F-7125-434E-AE4C-49608021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1D1A6-209A-421C-A242-068EA86A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E0430-E735-4ACC-AE7C-3DFF3F316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1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35150-9157-4925-BD42-012076C83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F43-CC0C-4770-A0A4-E78334D53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132FF-0D5A-4FA1-AF75-A7DDC19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D2804C-61D3-46B1-BE76-6D49A065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7FC394-1B79-4D34-AC3B-1C27C73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6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4320B4-710A-4BBE-96EC-FE081156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4412B-8368-481A-8F86-D665F629F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772BA9-5619-4084-861F-8C7989A87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9E930E-7FFE-441E-81B6-8D905B6B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530CD9-0D6E-45F4-9628-95CCFADB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0ADBA-82D5-4BA8-84AA-962E779BA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D37B0-8400-4D7E-8F09-2D012CB86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2E948-59B7-4279-83C9-30530186C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A87340-779F-4B0F-8A19-DB2383E6C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1C192AB-C0B4-4358-BD5F-61577CCD5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0C3BD6-A434-4E57-9993-EA9999142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DBB169-7D85-45E0-A223-AFF931EC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E8BCBF-49C0-4D75-9A5D-826E217E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FF1C4-AB3E-4D34-B7D1-2A764E76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7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44B17-D76A-4D18-93AC-3A07441B4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E22E38-616D-420F-B5DF-3E68E642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94E67B-E713-436F-9F69-103519AF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B421968-96C7-42E2-9CCE-9EF38DC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493612D-01BF-467D-B44B-A261D0EE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14359B-670F-4717-AB53-B7B376B5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E6E66F-0754-40C4-9E0C-F0DAFEC5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1DD7-4C1B-4C07-9D72-FE13288E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8241F4-AD5E-43A0-B1EE-554CC4A56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4CA2B-CE90-4B20-8E18-38CB53330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4EE74-A24C-40B9-893A-278C9A7A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672CF6-734C-407B-8BB7-3C31647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29A96C-8046-488C-AC3F-411DDD61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C8C7C-E45E-44A2-B8C2-9BA7A996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49352B-44D7-4438-88F9-74715F5D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3B5C21-5BDC-4683-A459-FAC013041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D5CB73-39FE-447C-91A3-90602E13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92BF8C-096D-4057-A077-BD48194D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D1BC2-2335-4CA8-B63C-73B07D0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DFB4A-7AD9-4D5C-BAA3-E46C24B4E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5A677-AC7A-4796-93C8-5F6EA5FB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5FC065-D2EA-4DF3-9EF8-D29CC622C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050-1B8D-4E3B-BC6E-690D9EA37DB8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505387-F2C6-4BA6-8B68-1AA946748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666EA1-1008-4C8C-9623-3BECAAAB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EBF3-9740-430A-8062-E4428452D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2D561-5C6A-42F9-B4F3-3AF8AE562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Оценка удовлетворенности работодателей качеством подготовки выпускников КГБПОУ "</a:t>
            </a:r>
            <a:r>
              <a:rPr lang="ru-RU" sz="4000" dirty="0" err="1">
                <a:solidFill>
                  <a:srgbClr val="002060"/>
                </a:solidFill>
                <a:latin typeface="Arial Black" panose="020B0A04020102020204" pitchFamily="34" charset="0"/>
              </a:rPr>
              <a:t>Яровской</a:t>
            </a:r>
            <a:r>
              <a:rPr lang="ru-RU" sz="4000" dirty="0">
                <a:solidFill>
                  <a:srgbClr val="002060"/>
                </a:solidFill>
                <a:latin typeface="Arial Black" panose="020B0A04020102020204" pitchFamily="34" charset="0"/>
              </a:rPr>
              <a:t> политехнический техникум" по специальности «Прикладная информатика (по отраслям»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5BC538-FDDD-44E7-A2E8-C51918C70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5542669"/>
            <a:ext cx="9144000" cy="657665"/>
          </a:xfrm>
        </p:spPr>
        <p:txBody>
          <a:bodyPr/>
          <a:lstStyle/>
          <a:p>
            <a:r>
              <a:rPr lang="ru-RU" dirty="0"/>
              <a:t>Яровое 2023</a:t>
            </a:r>
          </a:p>
        </p:txBody>
      </p:sp>
    </p:spTree>
    <p:extLst>
      <p:ext uri="{BB962C8B-B14F-4D97-AF65-F5344CB8AC3E}">
        <p14:creationId xmlns:p14="http://schemas.microsoft.com/office/powerpoint/2010/main" val="37644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54" y="1510146"/>
            <a:ext cx="10712691" cy="35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7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AC56EE9-CD20-4F5F-852F-CC9E692B1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2" y="212554"/>
            <a:ext cx="5524500" cy="30003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147477-59D4-451B-98CD-0E491B39D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1" y="3645072"/>
            <a:ext cx="5581650" cy="28575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23ECF84-BFA1-4AB3-8011-EAFEDAAE8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2377" y="298279"/>
            <a:ext cx="5619750" cy="29146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AC11109-1261-42D8-BDC9-CC4352947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2387" y="3459993"/>
            <a:ext cx="51720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31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AB0E40F-D68E-4EC8-98C2-E3309FCAF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46" y="100891"/>
            <a:ext cx="5438775" cy="28860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79154D-0BF5-4047-97BC-5C77DDD98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46" y="3429000"/>
            <a:ext cx="5553075" cy="29908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504F3D-878A-497E-A3F5-2E1808871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64502"/>
            <a:ext cx="5238750" cy="29527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05961B-AEC9-4C19-B483-1D499CDCF4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3928" y="3514725"/>
            <a:ext cx="53149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9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D77DBA-FF3C-45FD-863C-478CB0283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28" y="123165"/>
            <a:ext cx="5029200" cy="30384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485CEF5-3516-4BF0-BAB7-0A51AC7F1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15" y="3696361"/>
            <a:ext cx="5457825" cy="29146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053B8-3F51-4676-8C29-63E151979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9953" y="219295"/>
            <a:ext cx="5648325" cy="29908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86C4D41-6689-4C2A-9146-B84121B114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429000"/>
            <a:ext cx="511492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385CE95-3CB5-45EC-8A9F-71940D3E4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94" y="199365"/>
            <a:ext cx="5038725" cy="28860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9645E32-5E32-4E50-A18B-2005AF6381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19488"/>
            <a:ext cx="5943600" cy="28670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8D16AC2-B191-42EE-BE72-3E99BFA82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036" y="242227"/>
            <a:ext cx="6229350" cy="28003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1B52195-D618-4F8D-90F5-4C04BCACC0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675" y="3476625"/>
            <a:ext cx="71723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5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47CE12-5528-4E60-93F9-A0D7376D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82" y="0"/>
            <a:ext cx="5715000" cy="31051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F6F10D-6B1C-4DAA-ACAE-AACFA47E54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843" y="3105150"/>
            <a:ext cx="70770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3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4549BDC-C7AD-4668-96D8-1EF4CB761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04" y="195848"/>
            <a:ext cx="7115175" cy="33432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F214DF-691B-443D-AB9D-B403CF904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50" y="3429000"/>
            <a:ext cx="71818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900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</Words>
  <Application>Microsoft Office PowerPoint</Application>
  <PresentationFormat>Широкоэкранный</PresentationFormat>
  <Paragraphs>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Тема Office</vt:lpstr>
      <vt:lpstr>Оценка удовлетворенности работодателей качеством подготовки выпускников КГБПОУ "Яровской политехнический техникум" по специальности «Прикладная информатика (по отраслям»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работодателей качеством подготовки выпускников КГБПОУ "Яровской политехнический техникум" по профессии "Повар, кондитер" </dc:title>
  <dc:creator>lena_yakunina1969@outlook.com</dc:creator>
  <cp:lastModifiedBy>Elena</cp:lastModifiedBy>
  <cp:revision>8</cp:revision>
  <dcterms:created xsi:type="dcterms:W3CDTF">2023-10-05T15:09:47Z</dcterms:created>
  <dcterms:modified xsi:type="dcterms:W3CDTF">2023-10-09T03:50:59Z</dcterms:modified>
</cp:coreProperties>
</file>