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специальности «Сварочное производство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1E754A9-A06B-416E-B3AC-AF68694DB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63" y="1659988"/>
            <a:ext cx="11786686" cy="357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AC3FE89-2B35-4FDD-BDF8-37A0BCABE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09" y="142215"/>
            <a:ext cx="5343525" cy="30003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0C62EA7-9FCA-461D-A1A6-C9EDB2DB6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5391150" cy="28289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6BE414-A588-4760-A428-23E357C6B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734" y="533400"/>
            <a:ext cx="5467350" cy="28956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25AEFB-505B-4F41-ACB0-B6B48A9DB0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2384" y="3409950"/>
            <a:ext cx="52197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42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4D36044-434B-48C1-94F6-19B3F475B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56" y="269263"/>
            <a:ext cx="5381625" cy="29432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117322-D9AC-4DB6-A43E-AB0DE0645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6" y="3429000"/>
            <a:ext cx="5591175" cy="29813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C2D8B8-4B76-44F7-845E-EE3BD33F69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81025"/>
            <a:ext cx="5105400" cy="28479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C1DF52-B41F-4ACA-8119-B69994B307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0300" y="3565207"/>
            <a:ext cx="51625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96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885B5B9-975D-4540-80D2-7FEC6AE68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35" y="302602"/>
            <a:ext cx="5124450" cy="28765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DE3497A-E94E-441A-AF11-1DA56FECF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" y="3533408"/>
            <a:ext cx="5410200" cy="288607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20BB50-9406-4933-B250-D24150D0FB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9699" y="312127"/>
            <a:ext cx="5600700" cy="28670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F506658-6565-4D6C-AD6C-F672B37C4F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5758" y="3533408"/>
            <a:ext cx="51435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6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AC33EF-F746-4193-92E6-32F75DB88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170790"/>
            <a:ext cx="5029200" cy="29432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188BCC-4DFB-4C3F-AEC0-ABB4991B7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204" y="3429000"/>
            <a:ext cx="5848350" cy="29813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7B53CCE-1C5D-4A39-B70F-CB88EC2DFB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615" y="309232"/>
            <a:ext cx="6219825" cy="29622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218A918-A63F-47C4-A0F9-0D95AFFEAB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0664" y="3305175"/>
            <a:ext cx="694372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8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B051848-2DF2-42FC-8DC5-1EC64D10B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42900"/>
            <a:ext cx="5753100" cy="30861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34B21E9-07E3-4B24-9B07-46BF7D5FB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138" y="3299386"/>
            <a:ext cx="69246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9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51324F-9E1D-4430-92AC-0D5969995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19" y="270949"/>
            <a:ext cx="7153275" cy="33337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F9FA0E-E13C-4BF6-A1FB-1793E2D59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899" y="3234251"/>
            <a:ext cx="6858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08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специальности «Сварочное производство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7</cp:revision>
  <dcterms:created xsi:type="dcterms:W3CDTF">2023-10-05T15:09:47Z</dcterms:created>
  <dcterms:modified xsi:type="dcterms:W3CDTF">2023-10-07T08:59:12Z</dcterms:modified>
</cp:coreProperties>
</file>