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16BA29-FC64-4AC6-A9E5-62439BAB10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C790179-1EBE-45EC-8BEA-12F72EBD5D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794C8DF-4556-4CC9-ACC9-12F144086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050-1B8D-4E3B-BC6E-690D9EA37DB8}" type="datetimeFigureOut">
              <a:rPr lang="ru-RU" smtClean="0"/>
              <a:t>07.10.2023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CBE8B9E-A18E-4B9D-A903-DB3118646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52008F-570A-4C30-B7C8-D33D556C9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EBF3-9740-430A-8062-E4428452D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8126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07B83E-4176-4344-8E7B-EFFFB7483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0487A89-C701-4825-9D7F-850BF17883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EE0028C-F257-429D-A62F-CDB3567E1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050-1B8D-4E3B-BC6E-690D9EA37DB8}" type="datetimeFigureOut">
              <a:rPr lang="ru-RU" smtClean="0"/>
              <a:t>07.10.2023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5AADA54-C383-4EFA-A528-C828E1025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7EC771C-2F62-42BC-9868-4E181273B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EBF3-9740-430A-8062-E4428452D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068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F4BF8F3-38DA-4156-B1EF-DE50341E4E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19C530F-17B6-4691-84A0-9F2C4E31BE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3ECA42A-5F03-44B4-A0C9-9A54CA36A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050-1B8D-4E3B-BC6E-690D9EA37DB8}" type="datetimeFigureOut">
              <a:rPr lang="ru-RU" smtClean="0"/>
              <a:t>07.10.2023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E490BF5-088F-467A-A005-8F911749D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6C850E-5CEB-48AC-8A64-48390D6F0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EBF3-9740-430A-8062-E4428452D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906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9A032F-D3EF-426F-8749-356A36513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44915E-1793-417F-9FE9-1F9B931883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3A08E1F-7125-434E-AE4C-49608021A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050-1B8D-4E3B-BC6E-690D9EA37DB8}" type="datetimeFigureOut">
              <a:rPr lang="ru-RU" smtClean="0"/>
              <a:t>07.10.2023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001D1A6-209A-421C-A242-068EA86A6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95E0430-E735-4ACC-AE7C-3DFF3F316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EBF3-9740-430A-8062-E4428452D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616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535150-9157-4925-BD42-012076C83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AEC6F43-CC0C-4770-A0A4-E78334D53C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31132FF-0D5A-4FA1-AF75-A7DDC1913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050-1B8D-4E3B-BC6E-690D9EA37DB8}" type="datetimeFigureOut">
              <a:rPr lang="ru-RU" smtClean="0"/>
              <a:t>07.10.2023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1D2804C-61D3-46B1-BE76-6D49A0659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67FC394-1B79-4D34-AC3B-1C27C7326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EBF3-9740-430A-8062-E4428452D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161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4320B4-710A-4BBE-96EC-FE081156B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FE4412B-8368-481A-8F86-D665F629F2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F772BA9-5619-4084-861F-8C7989A87B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19E930E-7FFE-441E-81B6-8D905B6B7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050-1B8D-4E3B-BC6E-690D9EA37DB8}" type="datetimeFigureOut">
              <a:rPr lang="ru-RU" smtClean="0"/>
              <a:t>07.10.2023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5530CD9-0D6E-45F4-9628-95CCFADB2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7D0ADBA-82D5-4BA8-84AA-962E779BA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EBF3-9740-430A-8062-E4428452D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60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3D37B0-8400-4D7E-8F09-2D012CB86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182E948-59B7-4279-83C9-30530186C0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EA87340-779F-4B0F-8A19-DB2383E6C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1C192AB-C0B4-4358-BD5F-61577CCD57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C0C3BD6-A434-4E57-9993-EA99991420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1DBB169-7D85-45E0-A223-AFF931ECC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050-1B8D-4E3B-BC6E-690D9EA37DB8}" type="datetimeFigureOut">
              <a:rPr lang="ru-RU" smtClean="0"/>
              <a:t>07.10.2023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1E8BCBF-49C0-4D75-9A5D-826E217E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94FF1C4-AB3E-4D34-B7D1-2A764E76B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EBF3-9740-430A-8062-E4428452D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1782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144B17-D76A-4D18-93AC-3A07441B4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4E22E38-616D-420F-B5DF-3E68E6422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050-1B8D-4E3B-BC6E-690D9EA37DB8}" type="datetimeFigureOut">
              <a:rPr lang="ru-RU" smtClean="0"/>
              <a:t>07.10.2023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E94E67B-E713-436F-9F69-103519AF4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B421968-96C7-42E2-9CCE-9EF38DC2C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EBF3-9740-430A-8062-E4428452D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9138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493612D-01BF-467D-B44B-A261D0EEC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050-1B8D-4E3B-BC6E-690D9EA37DB8}" type="datetimeFigureOut">
              <a:rPr lang="ru-RU" smtClean="0"/>
              <a:t>07.10.2023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A14359B-670F-4717-AB53-B7B376B51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8E6E66F-0754-40C4-9E0C-F0DAFEC5F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EBF3-9740-430A-8062-E4428452D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562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2B1DD7-4C1B-4C07-9D72-FE13288E9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18241F4-AD5E-43A0-B1EE-554CC4A56F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A34CA2B-CE90-4B20-8E18-38CB533309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284EE74-A24C-40B9-893A-278C9A7AD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050-1B8D-4E3B-BC6E-690D9EA37DB8}" type="datetimeFigureOut">
              <a:rPr lang="ru-RU" smtClean="0"/>
              <a:t>07.10.2023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4672CF6-734C-407B-8BB7-3C3164746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029A96C-8046-488C-AC3F-411DDD611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EBF3-9740-430A-8062-E4428452D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6267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0C8C7C-E45E-44A2-B8C2-9BA7A996F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449352B-44D7-4438-88F9-74715F5DBB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C3B5C21-5BDC-4683-A459-FAC013041E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8D5CB73-39FE-447C-91A3-90602E13E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050-1B8D-4E3B-BC6E-690D9EA37DB8}" type="datetimeFigureOut">
              <a:rPr lang="ru-RU" smtClean="0"/>
              <a:t>07.10.2023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D92BF8C-096D-4057-A077-BD48194D8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16D1BC2-2335-4CA8-B63C-73B07D09A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EBF3-9740-430A-8062-E4428452D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0532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DDFB4A-7AD9-4D5C-BAA3-E46C24B4E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CB5A677-AC7A-4796-93C8-5F6EA5FB59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15FC065-D2EA-4DF3-9EF8-D29CC622C5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E3050-1B8D-4E3B-BC6E-690D9EA37DB8}" type="datetimeFigureOut">
              <a:rPr lang="ru-RU" smtClean="0"/>
              <a:t>07.10.2023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8505387-F2C6-4BA6-8B68-1AA946748B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3666EA1-1008-4C8C-9623-3BECAAABBF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6EBF3-9740-430A-8062-E4428452D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285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F2D561-5C6A-42F9-B4F3-3AF8AE5625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5526" y="2235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sz="4000" dirty="0">
                <a:solidFill>
                  <a:srgbClr val="002060"/>
                </a:solidFill>
                <a:latin typeface="Arial Black" panose="020B0A04020102020204" pitchFamily="34" charset="0"/>
              </a:rPr>
              <a:t>Оценка удовлетворенности работодателей качеством подготовки выпускников КГБПОУ "</a:t>
            </a:r>
            <a:r>
              <a:rPr lang="ru-RU" sz="4000" dirty="0" err="1">
                <a:solidFill>
                  <a:srgbClr val="002060"/>
                </a:solidFill>
                <a:latin typeface="Arial Black" panose="020B0A04020102020204" pitchFamily="34" charset="0"/>
              </a:rPr>
              <a:t>Яровской</a:t>
            </a:r>
            <a:r>
              <a:rPr lang="ru-RU" sz="4000" dirty="0">
                <a:solidFill>
                  <a:srgbClr val="002060"/>
                </a:solidFill>
                <a:latin typeface="Arial Black" panose="020B0A04020102020204" pitchFamily="34" charset="0"/>
              </a:rPr>
              <a:t> политехнический техникум" по специальности «Сварочное производство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95BC538-FDDD-44E7-A2E8-C51918C70C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5526" y="5542669"/>
            <a:ext cx="9144000" cy="657665"/>
          </a:xfrm>
        </p:spPr>
        <p:txBody>
          <a:bodyPr/>
          <a:lstStyle/>
          <a:p>
            <a:r>
              <a:rPr lang="ru-RU" dirty="0"/>
              <a:t>Яровое 2023</a:t>
            </a:r>
          </a:p>
        </p:txBody>
      </p:sp>
    </p:spTree>
    <p:extLst>
      <p:ext uri="{BB962C8B-B14F-4D97-AF65-F5344CB8AC3E}">
        <p14:creationId xmlns:p14="http://schemas.microsoft.com/office/powerpoint/2010/main" val="3764496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C1E754A9-A06B-416E-B3AC-AF68694DB1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663" y="1659988"/>
            <a:ext cx="11786686" cy="3573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958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8AC3FE89-2B35-4FDD-BDF8-37A0BCABE0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209" y="142215"/>
            <a:ext cx="5343525" cy="3000375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0C62EA7-9FCA-461D-A1A6-C9EDB2DB6E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429000"/>
            <a:ext cx="5391150" cy="2828925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76BE414-A588-4760-A428-23E357C6BD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4734" y="533400"/>
            <a:ext cx="5467350" cy="289560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325AEFB-505B-4F41-ACB0-B6B48A9DB03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92384" y="3409950"/>
            <a:ext cx="5219700" cy="291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428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44D36044-434B-48C1-94F6-19B3F475BB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956" y="269263"/>
            <a:ext cx="5381625" cy="2943225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B117322-D9AC-4DB6-A43E-AB0DE06453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06" y="3429000"/>
            <a:ext cx="5591175" cy="2981325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7C2D8B8-4B76-44F7-845E-EE3BD33F69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581025"/>
            <a:ext cx="5105400" cy="2847975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AC1DF52-B41F-4ACA-8119-B69994B307C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20300" y="3565207"/>
            <a:ext cx="5162550" cy="283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960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A885B5B9-975D-4540-80D2-7FEC6AE68E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935" y="302602"/>
            <a:ext cx="5124450" cy="2876550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DE3497A-E94E-441A-AF11-1DA56FECFB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" y="3533408"/>
            <a:ext cx="5410200" cy="2886075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720BB50-9406-4933-B250-D24150D0FB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99699" y="312127"/>
            <a:ext cx="5600700" cy="2867025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F506658-6565-4D6C-AD6C-F672B37C4F3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15758" y="3533408"/>
            <a:ext cx="5143500" cy="2847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869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17AC33EF-F746-4193-92E6-32F75DB88D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" y="170790"/>
            <a:ext cx="5029200" cy="2943225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9188BCC-4DFB-4C3F-AEC0-ABB4991B7A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204" y="3429000"/>
            <a:ext cx="5848350" cy="2981325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7B53CCE-1C5D-4A39-B70F-CB88EC2DFB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82615" y="309232"/>
            <a:ext cx="6219825" cy="2962275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218A918-A63F-47C4-A0F9-0D95AFFEABB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20664" y="3305175"/>
            <a:ext cx="6943725" cy="355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189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5B051848-2DF2-42FC-8DC5-1EC64D10B7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42900"/>
            <a:ext cx="5753100" cy="3086100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34B21E9-07E3-4B24-9B07-46BF7D5FB7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3138" y="3299386"/>
            <a:ext cx="6924675" cy="343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19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2B51324F-9E1D-4430-92AC-0D59699954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719" y="270949"/>
            <a:ext cx="7153275" cy="3333750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9F9FA0E-E13C-4BF6-A1FB-1793E2D598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1899" y="3234251"/>
            <a:ext cx="6858000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0089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19</Words>
  <Application>Microsoft Office PowerPoint</Application>
  <PresentationFormat>Широкоэкранный</PresentationFormat>
  <Paragraphs>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Тема Office</vt:lpstr>
      <vt:lpstr>Оценка удовлетворенности работодателей качеством подготовки выпускников КГБПОУ "Яровской политехнический техникум" по специальности «Сварочное производство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Оценка удовлетворенности работодателей качеством подготовки выпускников КГБПОУ "Яровской политехнический техникум" по профессии "Повар, кондитер" </dc:title>
  <dc:creator>lena_yakunina1969@outlook.com</dc:creator>
  <cp:lastModifiedBy>lena_yakunina1969@outlook.com</cp:lastModifiedBy>
  <cp:revision>7</cp:revision>
  <dcterms:created xsi:type="dcterms:W3CDTF">2023-10-05T15:09:47Z</dcterms:created>
  <dcterms:modified xsi:type="dcterms:W3CDTF">2023-10-07T08:59:12Z</dcterms:modified>
</cp:coreProperties>
</file>