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специальности «Поварское и кондитерское дело</a:t>
            </a:r>
            <a:r>
              <a:rPr lang="ru-RU" dirty="0">
                <a:solidFill>
                  <a:srgbClr val="002060"/>
                </a:solidFill>
              </a:rPr>
              <a:t>"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54B2888-6493-4719-A251-84ED85F42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57" y="1237957"/>
            <a:ext cx="11175469" cy="434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9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C0D798B-B3C3-4363-9E81-E808B103E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60" y="222957"/>
            <a:ext cx="5676900" cy="28670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2C4CE5-42D3-4CB2-8C66-C96A59143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60" y="3429000"/>
            <a:ext cx="5419725" cy="28098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2BCA198-4D94-43A7-A2BC-61C0695D6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4585" y="242007"/>
            <a:ext cx="5715000" cy="28479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7B94D26-A987-4604-AC94-0A648C09B9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429000"/>
            <a:ext cx="52673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75FDA9-5ACF-4831-BDCD-0E512E307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60" y="152619"/>
            <a:ext cx="5524500" cy="28670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F607CD-2F22-4FC4-A8FE-DC2CF46F1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47" y="3429000"/>
            <a:ext cx="5800725" cy="29337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74638EC-8133-4025-BBF4-BDDF48B225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5181" y="152619"/>
            <a:ext cx="5276850" cy="28860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1C3C766-6F6D-4CC4-8765-473847BAB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8667" y="3219377"/>
            <a:ext cx="51244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D161E05-63DE-448C-878E-1E39CD21D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51" y="288314"/>
            <a:ext cx="4943475" cy="29051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EBA531-27C9-4B54-9C97-1F0AD1FBE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362575" cy="29908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882E55-0B5D-4579-940F-08363761A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3178" y="335939"/>
            <a:ext cx="5743575" cy="28575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FC1948F-B67B-4C9A-99D6-63EE68E2BC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5522" y="3264510"/>
            <a:ext cx="538162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D43B55-274F-4751-92C6-6B94E2763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2" y="226841"/>
            <a:ext cx="4972050" cy="2971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3D679E-B2E4-47D2-AFB7-8E79F641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9360"/>
            <a:ext cx="5886450" cy="31146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932391C-3012-4350-A6A5-1424CF379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1015" y="303040"/>
            <a:ext cx="6105525" cy="28956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597F74-F79C-4DE3-A6C2-69CC42F83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577" y="3325985"/>
            <a:ext cx="70104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EAFDDD-C1EA-432F-A936-6B0EAA20B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24" y="160166"/>
            <a:ext cx="5534025" cy="31051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E7D2BC8-07E9-4BEE-9D7C-85D149DCA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531" y="3265316"/>
            <a:ext cx="70389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2AC2950-5F97-4321-9C7D-76235DB53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77" y="28575"/>
            <a:ext cx="6924675" cy="340042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95F198-321F-4D60-8ED9-067265D7B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498" y="3295064"/>
            <a:ext cx="7058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7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специальности «Поварское и кондитерское дело"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lena_yakunina1969@outlook.com</cp:lastModifiedBy>
  <cp:revision>5</cp:revision>
  <dcterms:created xsi:type="dcterms:W3CDTF">2023-10-05T15:09:47Z</dcterms:created>
  <dcterms:modified xsi:type="dcterms:W3CDTF">2023-10-05T15:54:00Z</dcterms:modified>
</cp:coreProperties>
</file>