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16BA29-FC64-4AC6-A9E5-62439BAB10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C790179-1EBE-45EC-8BEA-12F72EBD5D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794C8DF-4556-4CC9-ACC9-12F144086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3050-1B8D-4E3B-BC6E-690D9EA37DB8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CBE8B9E-A18E-4B9D-A903-DB3118646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752008F-570A-4C30-B7C8-D33D556C9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EBF3-9740-430A-8062-E4428452D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8126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07B83E-4176-4344-8E7B-EFFFB7483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0487A89-C701-4825-9D7F-850BF17883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EE0028C-F257-429D-A62F-CDB3567E1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3050-1B8D-4E3B-BC6E-690D9EA37DB8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5AADA54-C383-4EFA-A528-C828E1025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7EC771C-2F62-42BC-9868-4E181273B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EBF3-9740-430A-8062-E4428452D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4068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F4BF8F3-38DA-4156-B1EF-DE50341E4E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19C530F-17B6-4691-84A0-9F2C4E31BE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3ECA42A-5F03-44B4-A0C9-9A54CA36A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3050-1B8D-4E3B-BC6E-690D9EA37DB8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E490BF5-088F-467A-A005-8F911749D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E6C850E-5CEB-48AC-8A64-48390D6F0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EBF3-9740-430A-8062-E4428452D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4906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9A032F-D3EF-426F-8749-356A36513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D44915E-1793-417F-9FE9-1F9B931883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3A08E1F-7125-434E-AE4C-49608021A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3050-1B8D-4E3B-BC6E-690D9EA37DB8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001D1A6-209A-421C-A242-068EA86A6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95E0430-E735-4ACC-AE7C-3DFF3F316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EBF3-9740-430A-8062-E4428452D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1616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535150-9157-4925-BD42-012076C83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AEC6F43-CC0C-4770-A0A4-E78334D53C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31132FF-0D5A-4FA1-AF75-A7DDC1913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3050-1B8D-4E3B-BC6E-690D9EA37DB8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1D2804C-61D3-46B1-BE76-6D49A0659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67FC394-1B79-4D34-AC3B-1C27C7326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EBF3-9740-430A-8062-E4428452D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161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4320B4-710A-4BBE-96EC-FE081156B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FE4412B-8368-481A-8F86-D665F629F2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F772BA9-5619-4084-861F-8C7989A87B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19E930E-7FFE-441E-81B6-8D905B6B7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3050-1B8D-4E3B-BC6E-690D9EA37DB8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5530CD9-0D6E-45F4-9628-95CCFADB2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7D0ADBA-82D5-4BA8-84AA-962E779BA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EBF3-9740-430A-8062-E4428452D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360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3D37B0-8400-4D7E-8F09-2D012CB861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182E948-59B7-4279-83C9-30530186C0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EA87340-779F-4B0F-8A19-DB2383E6C9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1C192AB-C0B4-4358-BD5F-61577CCD57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C0C3BD6-A434-4E57-9993-EA99991420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21DBB169-7D85-45E0-A223-AFF931ECC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3050-1B8D-4E3B-BC6E-690D9EA37DB8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1E8BCBF-49C0-4D75-9A5D-826E217E0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94FF1C4-AB3E-4D34-B7D1-2A764E76B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EBF3-9740-430A-8062-E4428452D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1782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144B17-D76A-4D18-93AC-3A07441B4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4E22E38-616D-420F-B5DF-3E68E6422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3050-1B8D-4E3B-BC6E-690D9EA37DB8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E94E67B-E713-436F-9F69-103519AF4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B421968-96C7-42E2-9CCE-9EF38DC2C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EBF3-9740-430A-8062-E4428452D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9138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493612D-01BF-467D-B44B-A261D0EEC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3050-1B8D-4E3B-BC6E-690D9EA37DB8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A14359B-670F-4717-AB53-B7B376B51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8E6E66F-0754-40C4-9E0C-F0DAFEC5F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EBF3-9740-430A-8062-E4428452D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562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2B1DD7-4C1B-4C07-9D72-FE13288E9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18241F4-AD5E-43A0-B1EE-554CC4A56F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A34CA2B-CE90-4B20-8E18-38CB533309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284EE74-A24C-40B9-893A-278C9A7AD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3050-1B8D-4E3B-BC6E-690D9EA37DB8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4672CF6-734C-407B-8BB7-3C3164746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029A96C-8046-488C-AC3F-411DDD611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EBF3-9740-430A-8062-E4428452D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6267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0C8C7C-E45E-44A2-B8C2-9BA7A996F3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449352B-44D7-4438-88F9-74715F5DBB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C3B5C21-5BDC-4683-A459-FAC013041E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8D5CB73-39FE-447C-91A3-90602E13E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3050-1B8D-4E3B-BC6E-690D9EA37DB8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D92BF8C-096D-4057-A077-BD48194D8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16D1BC2-2335-4CA8-B63C-73B07D09A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EBF3-9740-430A-8062-E4428452D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0532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DDFB4A-7AD9-4D5C-BAA3-E46C24B4E9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CB5A677-AC7A-4796-93C8-5F6EA5FB59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15FC065-D2EA-4DF3-9EF8-D29CC622C5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E3050-1B8D-4E3B-BC6E-690D9EA37DB8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8505387-F2C6-4BA6-8B68-1AA946748B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3666EA1-1008-4C8C-9623-3BECAAABBF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6EBF3-9740-430A-8062-E4428452D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8285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F2D561-5C6A-42F9-B4F3-3AF8AE5625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25526" y="22352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ru-RU" sz="4000" dirty="0">
                <a:solidFill>
                  <a:srgbClr val="002060"/>
                </a:solidFill>
                <a:latin typeface="Arial Black" panose="020B0A04020102020204" pitchFamily="34" charset="0"/>
              </a:rPr>
              <a:t>Оценка удовлетворенности работодателей качеством подготовки выпускников КГБПОУ "</a:t>
            </a:r>
            <a:r>
              <a:rPr lang="ru-RU" sz="4000" dirty="0" err="1">
                <a:solidFill>
                  <a:srgbClr val="002060"/>
                </a:solidFill>
                <a:latin typeface="Arial Black" panose="020B0A04020102020204" pitchFamily="34" charset="0"/>
              </a:rPr>
              <a:t>Яровской</a:t>
            </a:r>
            <a:r>
              <a:rPr lang="ru-RU" sz="4000" dirty="0">
                <a:solidFill>
                  <a:srgbClr val="002060"/>
                </a:solidFill>
                <a:latin typeface="Arial Black" panose="020B0A04020102020204" pitchFamily="34" charset="0"/>
              </a:rPr>
              <a:t> политехнический техникум" по специальности «Поварское и кондитерское дело</a:t>
            </a:r>
            <a:r>
              <a:rPr lang="ru-RU" dirty="0">
                <a:solidFill>
                  <a:srgbClr val="002060"/>
                </a:solidFill>
              </a:rPr>
              <a:t>" 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95BC538-FDDD-44E7-A2E8-C51918C70C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25526" y="5542669"/>
            <a:ext cx="9144000" cy="657665"/>
          </a:xfrm>
        </p:spPr>
        <p:txBody>
          <a:bodyPr/>
          <a:lstStyle/>
          <a:p>
            <a:r>
              <a:rPr lang="ru-RU" dirty="0"/>
              <a:t>Яровое 2023</a:t>
            </a:r>
          </a:p>
        </p:txBody>
      </p:sp>
    </p:spTree>
    <p:extLst>
      <p:ext uri="{BB962C8B-B14F-4D97-AF65-F5344CB8AC3E}">
        <p14:creationId xmlns:p14="http://schemas.microsoft.com/office/powerpoint/2010/main" val="3764496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C54B2888-6493-4719-A251-84ED85F421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057" y="1237957"/>
            <a:ext cx="11175469" cy="4346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295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9C0D798B-B3C3-4363-9E81-E808B103ED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860" y="222957"/>
            <a:ext cx="5676900" cy="2867025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392C4CE5-42D3-4CB2-8C66-C96A59143C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4860" y="3429000"/>
            <a:ext cx="5419725" cy="2809875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22BCA198-4D94-43A7-A2BC-61C0695D692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24585" y="242007"/>
            <a:ext cx="5715000" cy="2847975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77B94D26-A987-4604-AC94-0A648C09B9E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6000" y="3429000"/>
            <a:ext cx="5267325" cy="2867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1870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DA75FDA9-5ACF-4831-BDCD-0E512E3072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060" y="152619"/>
            <a:ext cx="5524500" cy="2867025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ECF607CD-2F22-4FC4-A8FE-DC2CF46F1A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947" y="3429000"/>
            <a:ext cx="5800725" cy="2933700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774638EC-8133-4025-BBF4-BDDF48B225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85181" y="152619"/>
            <a:ext cx="5276850" cy="2886075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51C3C766-6F6D-4CC4-8765-473847BABD4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28667" y="3219377"/>
            <a:ext cx="5124450" cy="2867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83128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D161E05-63DE-448C-878E-1E39CD21D4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151" y="288314"/>
            <a:ext cx="4943475" cy="2905125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8DEBA531-27C9-4B54-9C97-1F0AD1FBEC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429000"/>
            <a:ext cx="5362575" cy="2990850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2E882E55-0B5D-4579-940F-08363761A6E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03178" y="335939"/>
            <a:ext cx="5743575" cy="2857500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EFC1948F-B67B-4C9A-99D6-63EE68E2BC2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75522" y="3264510"/>
            <a:ext cx="5381625" cy="2886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66918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8D43B55-274F-4751-92C6-6B94E27635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202" y="226841"/>
            <a:ext cx="4972050" cy="297180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C3D679E-B2E4-47D2-AFB7-8E79F64137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659360"/>
            <a:ext cx="5886450" cy="3114675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932391C-3012-4350-A6A5-1424CF37972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91015" y="303040"/>
            <a:ext cx="6105525" cy="2895600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F7597F74-F79C-4DE3-A6C2-69CC42F83CE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38577" y="3325985"/>
            <a:ext cx="7010400" cy="3448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15391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CEAFDDD-C1EA-432F-A936-6B0EAA20B5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824" y="160166"/>
            <a:ext cx="5534025" cy="310515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E7D2BC8-07E9-4BEE-9D7C-85D149DCAD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8531" y="3265316"/>
            <a:ext cx="7038975" cy="3248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09589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A2AC2950-5F97-4321-9C7D-76235DB53D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477" y="28575"/>
            <a:ext cx="6924675" cy="3400425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195F198-321F-4D60-8ED9-067265D7BE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32498" y="3295064"/>
            <a:ext cx="7058025" cy="3390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33796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22</Words>
  <Application>Microsoft Office PowerPoint</Application>
  <PresentationFormat>Широкоэкранный</PresentationFormat>
  <Paragraphs>2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Arial Black</vt:lpstr>
      <vt:lpstr>Calibri</vt:lpstr>
      <vt:lpstr>Calibri Light</vt:lpstr>
      <vt:lpstr>Тема Office</vt:lpstr>
      <vt:lpstr>Оценка удовлетворенности работодателей качеством подготовки выпускников КГБПОУ "Яровской политехнический техникум" по специальности «Поварское и кондитерское дело"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Оценка удовлетворенности работодателей качеством подготовки выпускников КГБПОУ "Яровской политехнический техникум" по профессии "Повар, кондитер" </dc:title>
  <dc:creator>lena_yakunina1969@outlook.com</dc:creator>
  <cp:lastModifiedBy>lena_yakunina1969@outlook.com</cp:lastModifiedBy>
  <cp:revision>5</cp:revision>
  <dcterms:created xsi:type="dcterms:W3CDTF">2023-10-05T15:09:47Z</dcterms:created>
  <dcterms:modified xsi:type="dcterms:W3CDTF">2023-10-05T15:54:00Z</dcterms:modified>
</cp:coreProperties>
</file>