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специальности «Гостиничное дело»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311C13B-B921-4493-8CC9-A7834135C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2" y="2053883"/>
            <a:ext cx="11654111" cy="282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9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8139F06-A5C5-49DF-9288-A6CDCFCD0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93" y="218415"/>
            <a:ext cx="5676900" cy="28479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283D9C-D3F9-4C5F-BF83-AA10EE14D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68" y="3429000"/>
            <a:ext cx="5543550" cy="28194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E84570B-113B-4A26-ADB5-1A3CC966DE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1018" y="399720"/>
            <a:ext cx="5686425" cy="28479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4B9A7D6-EFBF-422A-B14B-A1299ECE10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0742" y="3610306"/>
            <a:ext cx="52387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37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DF44075-5029-4BAC-BCAA-31B178ED1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16" y="161704"/>
            <a:ext cx="5362575" cy="290512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A6EF34B-6E2C-4E23-8F4E-A4E175089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65" y="3429000"/>
            <a:ext cx="5629275" cy="28194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8A60EE0-92EA-49AC-B5A2-1E6E30375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4807" y="256954"/>
            <a:ext cx="5200650" cy="28098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5943ADD-30E0-4933-95D8-8AFE9CDF81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1482" y="3585576"/>
            <a:ext cx="513397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7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619A14A-1B51-4124-9317-2AF636879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018" y="312567"/>
            <a:ext cx="5010150" cy="28003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EC6EECB-C46B-4122-BB04-841EB9D50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93" y="3298141"/>
            <a:ext cx="5410200" cy="29908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49F529C-3386-4A46-97BC-CA6FD0B58D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50654"/>
            <a:ext cx="5686425" cy="29241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85DDA58-B67A-4945-83D1-8DEE1D5EF3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3334" y="3547476"/>
            <a:ext cx="517207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1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06E7471-701C-42E4-889F-91EA60911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14" y="138112"/>
            <a:ext cx="5086350" cy="29241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6B93A7D-BEB3-4404-B43F-EB68ECCF0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00475"/>
            <a:ext cx="5962650" cy="305752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B64434-BA40-43C9-B2AD-649D7588B3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1473" y="233362"/>
            <a:ext cx="6134100" cy="28289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42C98C-EA24-4C22-B3CD-86246A2DE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2550" y="3057525"/>
            <a:ext cx="702945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91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E043A44-2A5E-4848-82AB-DD4D93F70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" y="390525"/>
            <a:ext cx="5543550" cy="30384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7E9DFA8-7DF3-432D-8885-DDA8BD859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358" y="3390680"/>
            <a:ext cx="7038975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3ED4672-2BAF-491E-9432-A9FD8FE4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" y="185883"/>
            <a:ext cx="7048500" cy="34194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C407087-1444-45C2-BF5B-947F34844B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075" y="3429000"/>
            <a:ext cx="70199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58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специальности «Гостиничное дело»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lena_yakunina1969@outlook.com</cp:lastModifiedBy>
  <cp:revision>7</cp:revision>
  <dcterms:created xsi:type="dcterms:W3CDTF">2023-10-05T15:09:47Z</dcterms:created>
  <dcterms:modified xsi:type="dcterms:W3CDTF">2023-10-07T15:30:29Z</dcterms:modified>
</cp:coreProperties>
</file>