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</a:t>
            </a:r>
            <a:b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«Сварщик»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57F8521-1C7E-42F9-BC31-418019E7C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406" y="1983545"/>
            <a:ext cx="9034399" cy="214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3C3EAE-CBEF-4E48-9CCB-BBC27580D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5" y="391550"/>
            <a:ext cx="5562600" cy="28956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FC4842-1130-4393-AFF5-7D1670350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05" y="3570851"/>
            <a:ext cx="5715000" cy="29622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55EF5E-ECCB-46D2-A528-2DCB031D06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9312" y="446355"/>
            <a:ext cx="5724525" cy="28575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7F706E3-2981-49B5-8D86-69B79AF816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3187" y="3547186"/>
            <a:ext cx="52006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5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202E0B3-4A86-4316-A28A-B053F8A5B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" y="334840"/>
            <a:ext cx="5391150" cy="29527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5430B30-D187-4A54-8894-78C13E9B7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25" y="3570411"/>
            <a:ext cx="5334000" cy="29146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3F66CA-9B6A-4965-B988-259032BEA1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615" y="458665"/>
            <a:ext cx="5686425" cy="28289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5BFB47-FDE3-44F7-B50F-6D7A80ACDF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0964" y="3429000"/>
            <a:ext cx="54292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6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4BCEAF0-8442-42FB-951B-E5F8F35C2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92" y="194383"/>
            <a:ext cx="5076825" cy="29241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D8288C-2E54-4EE5-AC92-28DF6BCF6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42" y="3429000"/>
            <a:ext cx="5286375" cy="28384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59E903-EAE3-4780-ABCA-24E14F236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42008"/>
            <a:ext cx="5495925" cy="28765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30895FE-2C26-41C3-8817-C6DA38647B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367087"/>
            <a:ext cx="564832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29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B9D4F62-90C4-45D0-88C8-454D88D83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55" y="166908"/>
            <a:ext cx="5172075" cy="28384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4005BC-1CE8-4BC2-9603-0E29C05D7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55" y="3280629"/>
            <a:ext cx="4972050" cy="28289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EE4324-27B0-4704-B1EB-7BD91B9CCF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875" y="345245"/>
            <a:ext cx="5915025" cy="28194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E5CB37-4D12-41F1-B0D1-87CAE1E711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9730" y="3429000"/>
            <a:ext cx="61531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3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691D88A-855E-4A63-BED4-59F18294A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" y="131078"/>
            <a:ext cx="7019925" cy="34385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5F5944E-883D-4E0E-A96C-941093D09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23" y="3664634"/>
            <a:ext cx="5562600" cy="296227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C443B8-08A1-4E90-8DB9-5F6A68A11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8177" y="3564622"/>
            <a:ext cx="67437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2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477C3BA-60E4-48BE-A424-533204B55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22" y="133350"/>
            <a:ext cx="7000875" cy="32956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506945-A919-4BD5-80B9-DC8C0869E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2528" y="3229487"/>
            <a:ext cx="699135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59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 «Сварщик»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7</cp:revision>
  <dcterms:created xsi:type="dcterms:W3CDTF">2023-10-05T15:09:47Z</dcterms:created>
  <dcterms:modified xsi:type="dcterms:W3CDTF">2023-10-07T08:48:20Z</dcterms:modified>
</cp:coreProperties>
</file>