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«Продавец, контролер – кассир»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0FB751-A953-49E3-9C33-7FE3EFAC4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17" y="1853418"/>
            <a:ext cx="11885365" cy="315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54A380E-AD96-49A8-B757-E27F880F5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64" y="138112"/>
            <a:ext cx="5676900" cy="29241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636A212-1E33-485D-8ECA-D9C1A17223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54" y="3429000"/>
            <a:ext cx="5534025" cy="29813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5085E6-8B32-4ABD-B9C4-C0755A5901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3964" y="292894"/>
            <a:ext cx="5572125" cy="29527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EF5FF9C-1514-4DB0-B1B6-D2244A1E2F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0689" y="3400426"/>
            <a:ext cx="51054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5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FD74F4-7AF5-4F26-9DE0-4A9DEAD8B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86" y="279010"/>
            <a:ext cx="5429250" cy="28956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0B21C16-FF7B-426A-B592-078981BA9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11" y="3429000"/>
            <a:ext cx="5715000" cy="28860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72AD0F2-6934-458D-92B0-63B0D68051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0811" y="279010"/>
            <a:ext cx="5629275" cy="28575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C79612A-C8FD-4753-AF15-EAD00E36DA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3223" y="3505200"/>
            <a:ext cx="51244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B2E0F0B-47DE-48AF-A967-2171FB282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61" y="312127"/>
            <a:ext cx="5095875" cy="28575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A5A6D5D-17A4-438E-9954-639527B55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35" y="3688374"/>
            <a:ext cx="5267325" cy="28194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E62C2D0-4B8B-4346-B55B-0C2CE8825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7187" y="331177"/>
            <a:ext cx="5486400" cy="28384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A7C4DC1-EAB9-4992-A2FB-593A1B49F8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7187" y="3429000"/>
            <a:ext cx="57531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F20371C-D172-42C4-A80A-BE5F63333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92" y="204347"/>
            <a:ext cx="5029200" cy="2847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CB1FE8D-2B14-40A0-860E-9B0E00D63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5162550" cy="28575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921317A-9C11-4730-A7B2-F234B2C4E2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0725" y="433754"/>
            <a:ext cx="5981700" cy="28956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9ACE10-2C4A-4404-B910-E043816CCB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8812" y="3528647"/>
            <a:ext cx="61055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0707151-95C5-4A8D-A918-3818B9626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11" y="200611"/>
            <a:ext cx="7058025" cy="33337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F162A7-1616-4EDB-9925-0DE19E325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26008"/>
            <a:ext cx="5667375" cy="305752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079A00-960C-4DA1-96D5-A64831C0C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5875" y="3714750"/>
            <a:ext cx="709612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1EEAA8-8939-49B8-97E9-4A691CCFF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3" y="177018"/>
            <a:ext cx="7077075" cy="3352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1177FB-0293-431B-AAF9-DFDFBD5B3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616" y="3481753"/>
            <a:ext cx="7077075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23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«Продавец, контролер – кассир»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5</cp:revision>
  <dcterms:created xsi:type="dcterms:W3CDTF">2023-10-05T15:09:47Z</dcterms:created>
  <dcterms:modified xsi:type="dcterms:W3CDTF">2023-10-07T14:04:34Z</dcterms:modified>
</cp:coreProperties>
</file>