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BA29-FC64-4AC6-A9E5-62439BAB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790179-1EBE-45EC-8BEA-12F72EBD5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4C8DF-4556-4CC9-ACC9-12F14408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E8B9E-A18E-4B9D-A903-DB311864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52008F-570A-4C30-B7C8-D33D556C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1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7B83E-4176-4344-8E7B-EFFFB74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87A89-C701-4825-9D7F-850BF1788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0028C-F257-429D-A62F-CDB3567E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AADA54-C383-4EFA-A528-C828E102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C771C-2F62-42BC-9868-4E181273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0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4BF8F3-38DA-4156-B1EF-DE50341E4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C530F-17B6-4691-84A0-9F2C4E31B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CA42A-5F03-44B4-A0C9-9A54CA36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90BF5-088F-467A-A005-8F911749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C850E-5CEB-48AC-8A64-48390D6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0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A032F-D3EF-426F-8749-356A3651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4915E-1793-417F-9FE9-1F9B9318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08E1F-7125-434E-AE4C-49608021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1D1A6-209A-421C-A242-068EA86A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5E0430-E735-4ACC-AE7C-3DFF3F31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35150-9157-4925-BD42-012076C8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EC6F43-CC0C-4770-A0A4-E78334D53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132FF-0D5A-4FA1-AF75-A7DDC191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D2804C-61D3-46B1-BE76-6D49A065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7FC394-1B79-4D34-AC3B-1C27C732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320B4-710A-4BBE-96EC-FE08115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4412B-8368-481A-8F86-D665F629F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772BA9-5619-4084-861F-8C7989A87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E930E-7FFE-441E-81B6-8D905B6B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530CD9-0D6E-45F4-9628-95CCFADB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0ADBA-82D5-4BA8-84AA-962E779B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D37B0-8400-4D7E-8F09-2D012CB86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82E948-59B7-4279-83C9-30530186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A87340-779F-4B0F-8A19-DB2383E6C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C192AB-C0B4-4358-BD5F-61577CCD5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0C3BD6-A434-4E57-9993-EA9999142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DBB169-7D85-45E0-A223-AFF931EC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E8BCBF-49C0-4D75-9A5D-826E217E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4FF1C4-AB3E-4D34-B7D1-2A764E76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44B17-D76A-4D18-93AC-3A07441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E22E38-616D-420F-B5DF-3E68E642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94E67B-E713-436F-9F69-103519AF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421968-96C7-42E2-9CCE-9EF38DC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93612D-01BF-467D-B44B-A261D0EE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14359B-670F-4717-AB53-B7B376B5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E6E66F-0754-40C4-9E0C-F0DAFEC5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B1DD7-4C1B-4C07-9D72-FE13288E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8241F4-AD5E-43A0-B1EE-554CC4A5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34CA2B-CE90-4B20-8E18-38CB5333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4EE74-A24C-40B9-893A-278C9A7A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672CF6-734C-407B-8BB7-3C316474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29A96C-8046-488C-AC3F-411DDD61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6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C8C7C-E45E-44A2-B8C2-9BA7A996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49352B-44D7-4438-88F9-74715F5D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3B5C21-5BDC-4683-A459-FAC013041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D5CB73-39FE-447C-91A3-90602E13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2BF8C-096D-4057-A077-BD48194D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6D1BC2-2335-4CA8-B63C-73B07D0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3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DFB4A-7AD9-4D5C-BAA3-E46C24B4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B5A677-AC7A-4796-93C8-5F6EA5FB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5FC065-D2EA-4DF3-9EF8-D29CC622C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505387-F2C6-4BA6-8B68-1AA946748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666EA1-1008-4C8C-9623-3BECAAABB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2D561-5C6A-42F9-B4F3-3AF8AE562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Оценка удовлетворенности работодателей качеством подготовки выпускников КГБПОУ "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Яровской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политехнический техникум" по профессии "Повар, кондитер</a:t>
            </a:r>
            <a:r>
              <a:rPr lang="ru-RU" dirty="0">
                <a:solidFill>
                  <a:srgbClr val="002060"/>
                </a:solidFill>
              </a:rPr>
              <a:t>"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5BC538-FDDD-44E7-A2E8-C51918C70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526" y="5542669"/>
            <a:ext cx="9144000" cy="657665"/>
          </a:xfrm>
        </p:spPr>
        <p:txBody>
          <a:bodyPr/>
          <a:lstStyle/>
          <a:p>
            <a:r>
              <a:rPr lang="ru-RU" dirty="0"/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376449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A08DC1-A1E9-4AF8-A389-4BCA60DC9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35" y="1167618"/>
            <a:ext cx="10981866" cy="455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5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DB89A7E-5531-4DCA-B139-E332F281E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41" y="189840"/>
            <a:ext cx="5419725" cy="290512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72E6A9D-D2BB-4021-8FD2-16AFDEC623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16" y="3429000"/>
            <a:ext cx="5276850" cy="29146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A707BC-4B9D-4725-9EE5-716DA3FC24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0293" y="189840"/>
            <a:ext cx="5648325" cy="29241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0B802B5-D1AE-4D59-9636-0F4FB3A30F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429000"/>
            <a:ext cx="524827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9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8BF4110-A630-48A5-80C7-C2C1797E1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80" y="166467"/>
            <a:ext cx="5372100" cy="28956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C06731-998A-4448-BE2B-2E4BCC90C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80" y="3641188"/>
            <a:ext cx="5724525" cy="28956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6913200-6596-4944-A2F1-D3607C4987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347" y="288535"/>
            <a:ext cx="5133975" cy="28765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902BED1-6C75-4CED-A9DF-1C98AB32E3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8377" y="3429000"/>
            <a:ext cx="50006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7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CD7B6D0-1A5E-4F84-A803-AC3EA1F67D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13" y="138332"/>
            <a:ext cx="5019675" cy="28956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DB3E84-DB89-4ABE-AF47-2124D94ECB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13" y="3429000"/>
            <a:ext cx="5476875" cy="28384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D68A5F-F495-4C9D-8AC3-9E367B5A8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8310" y="138332"/>
            <a:ext cx="5619750" cy="29432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6F719A7-A4FA-4330-9050-F185D70A83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429000"/>
            <a:ext cx="501015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1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5D2F29B-598A-4949-8BBE-CC4D71516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63" y="222518"/>
            <a:ext cx="5181600" cy="29241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5044BDD-3ED6-4442-9791-D75A206BA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52239"/>
            <a:ext cx="5876925" cy="28765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6A0B77F-6A90-4548-86D8-ADCC24F278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9171" y="222518"/>
            <a:ext cx="6267450" cy="29241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6B3023-090F-4FDA-9E8A-A7D229B7B1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3883" y="3425483"/>
            <a:ext cx="705802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9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F5363FF-B279-4C29-A399-F80894239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73" y="207791"/>
            <a:ext cx="5638800" cy="30099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BFD2FD-2767-4620-BF22-7EF2292C9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1636" y="3421671"/>
            <a:ext cx="7452310" cy="343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DC05838-BAED-4FF5-9C76-646DA16E5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224" y="3429000"/>
            <a:ext cx="7058025" cy="3438525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B9B40F-5A41-4C69-8A53-366638B0A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51" y="100378"/>
            <a:ext cx="685800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58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Оценка удовлетворенности работодателей качеством подготовки выпускников КГБПОУ "Яровской политехнический техникум" по профессии "Повар, кондитер"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удовлетворенности работодателей качеством подготовки выпускников КГБПОУ "Яровской политехнический техникум" по профессии "Повар, кондитер" </dc:title>
  <dc:creator>lena_yakunina1969@outlook.com</dc:creator>
  <cp:lastModifiedBy>lena_yakunina1969@outlook.com</cp:lastModifiedBy>
  <cp:revision>2</cp:revision>
  <dcterms:created xsi:type="dcterms:W3CDTF">2023-10-05T15:09:47Z</dcterms:created>
  <dcterms:modified xsi:type="dcterms:W3CDTF">2023-10-05T15:26:18Z</dcterms:modified>
</cp:coreProperties>
</file>