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"Повар, кондитер</a:t>
            </a:r>
            <a:r>
              <a:rPr lang="ru-RU" dirty="0">
                <a:solidFill>
                  <a:srgbClr val="002060"/>
                </a:solidFill>
              </a:rPr>
              <a:t>"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A08DC1-A1E9-4AF8-A389-4BCA60DC9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35" y="1167618"/>
            <a:ext cx="10981866" cy="455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5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DB89A7E-5531-4DCA-B139-E332F281E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41" y="189840"/>
            <a:ext cx="5419725" cy="290512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72E6A9D-D2BB-4021-8FD2-16AFDEC62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16" y="3429000"/>
            <a:ext cx="5276850" cy="29146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A707BC-4B9D-4725-9EE5-716DA3FC2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0293" y="189840"/>
            <a:ext cx="5648325" cy="29241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0B802B5-D1AE-4D59-9636-0F4FB3A30F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429000"/>
            <a:ext cx="52482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8BF4110-A630-48A5-80C7-C2C1797E1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80" y="166467"/>
            <a:ext cx="5372100" cy="28956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C06731-998A-4448-BE2B-2E4BCC90C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80" y="3641188"/>
            <a:ext cx="5724525" cy="28956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913200-6596-4944-A2F1-D3607C4987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347" y="288535"/>
            <a:ext cx="5133975" cy="28765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902BED1-6C75-4CED-A9DF-1C98AB32E3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8377" y="3429000"/>
            <a:ext cx="50006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CD7B6D0-1A5E-4F84-A803-AC3EA1F67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13" y="138332"/>
            <a:ext cx="5019675" cy="28956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1DB3E84-DB89-4ABE-AF47-2124D94EC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13" y="3429000"/>
            <a:ext cx="5476875" cy="28384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D68A5F-F495-4C9D-8AC3-9E367B5A8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8310" y="138332"/>
            <a:ext cx="5619750" cy="29432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F719A7-A4FA-4330-9050-F185D70A83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3429000"/>
            <a:ext cx="501015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5D2F29B-598A-4949-8BBE-CC4D71516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63" y="222518"/>
            <a:ext cx="5181600" cy="292417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5044BDD-3ED6-4442-9791-D75A206BA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52239"/>
            <a:ext cx="5876925" cy="28765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6A0B77F-6A90-4548-86D8-ADCC24F27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9171" y="222518"/>
            <a:ext cx="6267450" cy="29241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6B3023-090F-4FDA-9E8A-A7D229B7B1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3883" y="3425483"/>
            <a:ext cx="705802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5363FF-B279-4C29-A399-F80894239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73" y="207791"/>
            <a:ext cx="5638800" cy="30099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BFD2FD-2767-4620-BF22-7EF2292C9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636" y="3421671"/>
            <a:ext cx="7452310" cy="343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DC05838-BAED-4FF5-9C76-646DA16E5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224" y="3429000"/>
            <a:ext cx="7058025" cy="3438525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B9B40F-5A41-4C69-8A53-366638B0A0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751" y="100378"/>
            <a:ext cx="68580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"Повар, кондитер"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2</cp:revision>
  <dcterms:created xsi:type="dcterms:W3CDTF">2023-10-05T15:09:47Z</dcterms:created>
  <dcterms:modified xsi:type="dcterms:W3CDTF">2023-10-05T15:26:18Z</dcterms:modified>
</cp:coreProperties>
</file>