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8A5B-9439-445A-82A0-B903DCE35BF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B7C3-8161-4027-BA9D-55D4C59F4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489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8A5B-9439-445A-82A0-B903DCE35BF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B7C3-8161-4027-BA9D-55D4C59F4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00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8A5B-9439-445A-82A0-B903DCE35BF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B7C3-8161-4027-BA9D-55D4C59F4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975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8A5B-9439-445A-82A0-B903DCE35BF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B7C3-8161-4027-BA9D-55D4C59F4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467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8A5B-9439-445A-82A0-B903DCE35BF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B7C3-8161-4027-BA9D-55D4C59F4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35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8A5B-9439-445A-82A0-B903DCE35BF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B7C3-8161-4027-BA9D-55D4C59F4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345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8A5B-9439-445A-82A0-B903DCE35BF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B7C3-8161-4027-BA9D-55D4C59F4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53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8A5B-9439-445A-82A0-B903DCE35BF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B7C3-8161-4027-BA9D-55D4C59F4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83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8A5B-9439-445A-82A0-B903DCE35BF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B7C3-8161-4027-BA9D-55D4C59F4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05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8A5B-9439-445A-82A0-B903DCE35BF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B7C3-8161-4027-BA9D-55D4C59F4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14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8A5B-9439-445A-82A0-B903DCE35BF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B7C3-8161-4027-BA9D-55D4C59F4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42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88A5B-9439-445A-82A0-B903DCE35BF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8B7C3-8161-4027-BA9D-55D4C59F4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831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84811" y="2689907"/>
            <a:ext cx="9144000" cy="238760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Оценка удовлетворенности работодателей </a:t>
            </a:r>
            <a:r>
              <a:rPr lang="ru-RU" sz="4400" b="1" dirty="0">
                <a:solidFill>
                  <a:srgbClr val="002060"/>
                </a:solidFill>
                <a:latin typeface="Arial Black" panose="020B0A04020102020204" pitchFamily="34" charset="0"/>
              </a:rPr>
              <a:t>качеством подготовки выпускников КГБПОУ "</a:t>
            </a:r>
            <a:r>
              <a:rPr lang="ru-RU" sz="4400" b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Яровской</a:t>
            </a:r>
            <a:r>
              <a:rPr lang="ru-RU" sz="4400" b="1" dirty="0">
                <a:solidFill>
                  <a:srgbClr val="002060"/>
                </a:solidFill>
                <a:latin typeface="Arial Black" panose="020B0A04020102020204" pitchFamily="34" charset="0"/>
              </a:rPr>
              <a:t> политехнический техникум" по профессии "Официант, бармен"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4811" y="6139542"/>
            <a:ext cx="9144000" cy="346165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Яровое 2023г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8210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Диаграмма ответов в Формах. Вопрос: Наименование организации. Количество ответов: 6 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76" y="1039091"/>
            <a:ext cx="10391485" cy="455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923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28600" y="171551"/>
            <a:ext cx="4657844" cy="3217702"/>
          </a:xfrm>
          <a:prstGeom prst="rect">
            <a:avLst/>
          </a:prstGeom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228600" y="3389253"/>
            <a:ext cx="5183188" cy="296917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7242" y="290977"/>
            <a:ext cx="5106256" cy="259339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7242" y="3119930"/>
            <a:ext cx="561975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578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76900" cy="32194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8575" y="3338945"/>
            <a:ext cx="5734050" cy="32004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2215" y="252845"/>
            <a:ext cx="5048250" cy="30861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2215" y="3396095"/>
            <a:ext cx="542925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452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96" y="0"/>
            <a:ext cx="5314950" cy="31432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91717"/>
            <a:ext cx="5753100" cy="31051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3100" y="210094"/>
            <a:ext cx="5867400" cy="32766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3100" y="3429817"/>
            <a:ext cx="554355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776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105400" cy="29718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3" y="3791359"/>
            <a:ext cx="5100007" cy="246262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3362" y="257720"/>
            <a:ext cx="6305550" cy="31813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4697" y="3155769"/>
            <a:ext cx="71628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7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257" y="117566"/>
            <a:ext cx="4844643" cy="291301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6424" y="2390503"/>
            <a:ext cx="7919078" cy="378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03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0273" y="3357165"/>
            <a:ext cx="6547213" cy="330788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769" y="105210"/>
            <a:ext cx="6236094" cy="3182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05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21</Words>
  <Application>Microsoft Office PowerPoint</Application>
  <PresentationFormat>Широкоэкранный</PresentationFormat>
  <Paragraphs>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Тема Office</vt:lpstr>
      <vt:lpstr>Оценка удовлетворенности работодателей качеством подготовки выпускников КГБПОУ "Яровской политехнический техникум" по профессии "Официант, бармен"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</dc:creator>
  <cp:lastModifiedBy>Elena</cp:lastModifiedBy>
  <cp:revision>5</cp:revision>
  <dcterms:created xsi:type="dcterms:W3CDTF">2023-10-05T07:10:10Z</dcterms:created>
  <dcterms:modified xsi:type="dcterms:W3CDTF">2023-10-05T07:46:44Z</dcterms:modified>
</cp:coreProperties>
</file>