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2" autoAdjust="0"/>
    <p:restoredTop sz="94660"/>
  </p:normalViewPr>
  <p:slideViewPr>
    <p:cSldViewPr snapToGrid="0">
      <p:cViewPr varScale="1">
        <p:scale>
          <a:sx n="73" d="100"/>
          <a:sy n="73" d="100"/>
        </p:scale>
        <p:origin x="498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248938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62007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26975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54676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93512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663459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48530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738369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80558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21493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124269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588A5B-9439-445A-82A0-B903DCE35BF8}" type="datetimeFigureOut">
              <a:rPr lang="ru-RU" smtClean="0"/>
              <a:t>05.10.2023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A8B7C3-8161-4027-BA9D-55D4C59F4B5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8831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84811" y="2689907"/>
            <a:ext cx="9144000" cy="2387600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rgbClr val="002060"/>
                </a:solidFill>
                <a:latin typeface="Arial Black" panose="020B0A04020102020204" pitchFamily="34" charset="0"/>
              </a:rPr>
              <a:t>Оценка удовлетворенности работодателей </a:t>
            </a:r>
            <a: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</a:rPr>
              <a:t>качеством подготовки выпускников КГБПОУ "</a:t>
            </a:r>
            <a:r>
              <a:rPr lang="ru-RU" sz="4400" b="1" dirty="0" err="1">
                <a:solidFill>
                  <a:srgbClr val="002060"/>
                </a:solidFill>
                <a:latin typeface="Arial Black" panose="020B0A04020102020204" pitchFamily="34" charset="0"/>
              </a:rPr>
              <a:t>Яровской</a:t>
            </a:r>
            <a:r>
              <a:rPr lang="ru-RU" sz="4400" b="1" dirty="0">
                <a:solidFill>
                  <a:srgbClr val="002060"/>
                </a:solidFill>
                <a:latin typeface="Arial Black" panose="020B0A04020102020204" pitchFamily="34" charset="0"/>
              </a:rPr>
              <a:t> политехнический техникум" по профессии "Официант, бармен"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4811" y="6139542"/>
            <a:ext cx="9144000" cy="346165"/>
          </a:xfrm>
        </p:spPr>
        <p:txBody>
          <a:bodyPr>
            <a:normAutofit fontScale="92500" lnSpcReduction="20000"/>
          </a:bodyPr>
          <a:lstStyle/>
          <a:p>
            <a:r>
              <a:rPr lang="ru-RU" b="1" dirty="0" smtClean="0"/>
              <a:t>Яровое 2023г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3182107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Диаграмма ответов в Формах. Вопрос: Наименование организации. Количество ответов: 6 ответов."/>
          <p:cNvSpPr>
            <a:spLocks noChangeAspect="1" noChangeArrowheads="1"/>
          </p:cNvSpPr>
          <p:nvPr/>
        </p:nvSpPr>
        <p:spPr bwMode="auto">
          <a:xfrm>
            <a:off x="155575" y="84138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7576" y="1039091"/>
            <a:ext cx="10391485" cy="45581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69238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Объект 6"/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228600" y="171551"/>
            <a:ext cx="4657844" cy="3217702"/>
          </a:xfrm>
          <a:prstGeom prst="rect">
            <a:avLst/>
          </a:prstGeom>
        </p:spPr>
      </p:pic>
      <p:pic>
        <p:nvPicPr>
          <p:cNvPr id="8" name="Объект 7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228600" y="3389253"/>
            <a:ext cx="5183188" cy="2969177"/>
          </a:xfrm>
          <a:prstGeom prst="rect">
            <a:avLst/>
          </a:prstGeom>
        </p:spPr>
      </p:pic>
      <p:pic>
        <p:nvPicPr>
          <p:cNvPr id="9" name="Рисунок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907242" y="290977"/>
            <a:ext cx="5106256" cy="2593398"/>
          </a:xfrm>
          <a:prstGeom prst="rect">
            <a:avLst/>
          </a:prstGeom>
        </p:spPr>
      </p:pic>
      <p:pic>
        <p:nvPicPr>
          <p:cNvPr id="10" name="Рисунок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07242" y="3119930"/>
            <a:ext cx="5619750" cy="3238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85788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676900" cy="3219450"/>
          </a:xfrm>
          <a:prstGeom prst="rect">
            <a:avLst/>
          </a:prstGeom>
        </p:spPr>
      </p:pic>
      <p:pic>
        <p:nvPicPr>
          <p:cNvPr id="8" name="Рисунок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28575" y="3338945"/>
            <a:ext cx="5734050" cy="3200400"/>
          </a:xfrm>
          <a:prstGeom prst="rect">
            <a:avLst/>
          </a:prstGeom>
        </p:spPr>
      </p:pic>
      <p:pic>
        <p:nvPicPr>
          <p:cNvPr id="2" name="Рисунок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92215" y="252845"/>
            <a:ext cx="5048250" cy="30861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92215" y="3396095"/>
            <a:ext cx="5429250" cy="31432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504522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7496" y="0"/>
            <a:ext cx="5314950" cy="314325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391717"/>
            <a:ext cx="5753100" cy="31051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753100" y="210094"/>
            <a:ext cx="5867400" cy="327660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753100" y="3429817"/>
            <a:ext cx="5543550" cy="3067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977764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5105400" cy="2971800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93" y="3791359"/>
            <a:ext cx="5100007" cy="246262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673362" y="257720"/>
            <a:ext cx="6305550" cy="318135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4697" y="3155769"/>
            <a:ext cx="7162800" cy="3733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97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1257" y="117566"/>
            <a:ext cx="4844643" cy="2913017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036424" y="2390503"/>
            <a:ext cx="7919078" cy="37847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0037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0273" y="3357165"/>
            <a:ext cx="6547213" cy="3307885"/>
          </a:xfrm>
          <a:prstGeom prst="rect">
            <a:avLst/>
          </a:prstGeom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77769" y="105210"/>
            <a:ext cx="6236094" cy="318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81051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</TotalTime>
  <Words>21</Words>
  <Application>Microsoft Office PowerPoint</Application>
  <PresentationFormat>Широкоэкранный</PresentationFormat>
  <Paragraphs>2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Arial</vt:lpstr>
      <vt:lpstr>Arial Black</vt:lpstr>
      <vt:lpstr>Calibri</vt:lpstr>
      <vt:lpstr>Calibri Light</vt:lpstr>
      <vt:lpstr>Тема Office</vt:lpstr>
      <vt:lpstr>Оценка удовлетворенности работодателей качеством подготовки выпускников КГБПОУ "Яровской политехнический техникум" по профессии "Официант, бармен"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Elena</dc:creator>
  <cp:lastModifiedBy>Elena</cp:lastModifiedBy>
  <cp:revision>5</cp:revision>
  <dcterms:created xsi:type="dcterms:W3CDTF">2023-10-05T07:10:10Z</dcterms:created>
  <dcterms:modified xsi:type="dcterms:W3CDTF">2023-10-05T07:46:44Z</dcterms:modified>
</cp:coreProperties>
</file>