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</a:t>
            </a:r>
            <a:b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«</a:t>
            </a:r>
            <a:r>
              <a:rPr lang="ru-RU" sz="4000">
                <a:solidFill>
                  <a:srgbClr val="002060"/>
                </a:solidFill>
                <a:latin typeface="Arial Black" panose="020B0A04020102020204" pitchFamily="34" charset="0"/>
              </a:rPr>
              <a:t>Мастер ЖКХ»</a:t>
            </a:r>
            <a:r>
              <a:rPr lang="ru-RU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631E2C-8427-4D6B-8ED6-BBEA68CD6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96" y="1737213"/>
            <a:ext cx="10876207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D148E5-E572-4870-98F7-2D24668EE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297620"/>
            <a:ext cx="5705475" cy="29146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A902C1-FCBB-4615-A0E3-7E87AAA66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4" y="3533188"/>
            <a:ext cx="5438775" cy="29146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B8A8B91-D0DD-41B8-B992-673056308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75" y="247650"/>
            <a:ext cx="5753100" cy="31813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8CE6CC9-F7C6-4A17-869F-2DE791CFA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3429000"/>
            <a:ext cx="53244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B3141C-732B-4779-B786-46B815711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96" y="255196"/>
            <a:ext cx="5591175" cy="29432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C2912E-B954-4C70-86A4-3A50E9A67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70" y="3564329"/>
            <a:ext cx="5762625" cy="30384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71BB71-F195-4CDD-9193-D826A07EF6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4631" y="237685"/>
            <a:ext cx="4991100" cy="29432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416F2E1-03E1-4C13-B329-B50D9815FC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7247" y="3518683"/>
            <a:ext cx="52578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D130167-EBED-455B-9B67-BF2B8C33E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99" y="176212"/>
            <a:ext cx="5124450" cy="2847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C005AD-CD7A-4A54-91F2-3BEA149FB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99" y="3289495"/>
            <a:ext cx="5467350" cy="28956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A84E5AC-0E0C-4C40-B678-DD56DA550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8415" y="176212"/>
            <a:ext cx="5524500" cy="28479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7A4DDC8-248A-4DAB-BC67-357118E9B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058" y="3134530"/>
            <a:ext cx="51720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C852E47-4076-4C11-A174-DB221D7BF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34" y="433974"/>
            <a:ext cx="5019675" cy="28670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22C712-9185-42BB-B471-D8D2EC27C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" y="3667125"/>
            <a:ext cx="5972175" cy="29146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0C62DA4-AF4A-4FA2-AE99-F60C2F82C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5241" y="377703"/>
            <a:ext cx="6143625" cy="29051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9A997DA-2608-4DFD-98E0-1AE762D95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3825" y="3197872"/>
            <a:ext cx="69723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0CBB92-960C-475D-A950-7FE4F672C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1675"/>
            <a:ext cx="5467350" cy="31146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5BD931-9E47-4CD5-AD52-26FC49EE7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802" y="3175855"/>
            <a:ext cx="70580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4916EE-1304-42C3-8CE9-2110A383D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25" y="237831"/>
            <a:ext cx="6781800" cy="33718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A63BBF-6C53-481E-A3A8-86310A205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883" y="3041185"/>
            <a:ext cx="692467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 «Мастер ЖКХ»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5</cp:revision>
  <dcterms:created xsi:type="dcterms:W3CDTF">2023-10-05T15:09:47Z</dcterms:created>
  <dcterms:modified xsi:type="dcterms:W3CDTF">2023-10-07T14:25:03Z</dcterms:modified>
</cp:coreProperties>
</file>