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16BA29-FC64-4AC6-A9E5-62439BAB10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790179-1EBE-45EC-8BEA-12F72EBD5D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4C8DF-4556-4CC9-ACC9-12F144086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BE8B9E-A18E-4B9D-A903-DB311864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52008F-570A-4C30-B7C8-D33D556C9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12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7B83E-4176-4344-8E7B-EFFFB7483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0487A89-C701-4825-9D7F-850BF17883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E0028C-F257-429D-A62F-CDB3567E1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5AADA54-C383-4EFA-A528-C828E1025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EC771C-2F62-42BC-9868-4E181273B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06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F4BF8F3-38DA-4156-B1EF-DE50341E4E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19C530F-17B6-4691-84A0-9F2C4E31BE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ECA42A-5F03-44B4-A0C9-9A54CA36A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90BF5-088F-467A-A005-8F911749D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6C850E-5CEB-48AC-8A64-48390D6F0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9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A032F-D3EF-426F-8749-356A36513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44915E-1793-417F-9FE9-1F9B93188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A08E1F-7125-434E-AE4C-49608021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01D1A6-209A-421C-A242-068EA86A6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5E0430-E735-4ACC-AE7C-3DFF3F31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616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35150-9157-4925-BD42-012076C83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EC6F43-CC0C-4770-A0A4-E78334D53C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1132FF-0D5A-4FA1-AF75-A7DDC1913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D2804C-61D3-46B1-BE76-6D49A0659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7FC394-1B79-4D34-AC3B-1C27C73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161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4320B4-710A-4BBE-96EC-FE081156B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E4412B-8368-481A-8F86-D665F629F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772BA9-5619-4084-861F-8C7989A87B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9E930E-7FFE-441E-81B6-8D905B6B7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5530CD9-0D6E-45F4-9628-95CCFADB2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7D0ADBA-82D5-4BA8-84AA-962E779BA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60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3D37B0-8400-4D7E-8F09-2D012CB86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82E948-59B7-4279-83C9-30530186C0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A87340-779F-4B0F-8A19-DB2383E6C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C192AB-C0B4-4358-BD5F-61577CCD57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C0C3BD6-A434-4E57-9993-EA99991420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1DBB169-7D85-45E0-A223-AFF931ECC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8BCBF-49C0-4D75-9A5D-826E217E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4FF1C4-AB3E-4D34-B7D1-2A764E76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178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144B17-D76A-4D18-93AC-3A07441B4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E22E38-616D-420F-B5DF-3E68E6422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E94E67B-E713-436F-9F69-103519AF4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B421968-96C7-42E2-9CCE-9EF38DC2C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138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93612D-01BF-467D-B44B-A261D0EEC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14359B-670F-4717-AB53-B7B376B5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E6E66F-0754-40C4-9E0C-F0DAFEC5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56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2B1DD7-4C1B-4C07-9D72-FE13288E9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8241F4-AD5E-43A0-B1EE-554CC4A56F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A34CA2B-CE90-4B20-8E18-38CB53330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84EE74-A24C-40B9-893A-278C9A7A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672CF6-734C-407B-8BB7-3C3164746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029A96C-8046-488C-AC3F-411DDD611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26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0C8C7C-E45E-44A2-B8C2-9BA7A996F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449352B-44D7-4438-88F9-74715F5DBB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B5C21-5BDC-4683-A459-FAC013041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D5CB73-39FE-447C-91A3-90602E13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2BF8C-096D-4057-A077-BD48194D8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6D1BC2-2335-4CA8-B63C-73B07D09A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53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DDFB4A-7AD9-4D5C-BAA3-E46C24B4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B5A677-AC7A-4796-93C8-5F6EA5FB5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15FC065-D2EA-4DF3-9EF8-D29CC622C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E3050-1B8D-4E3B-BC6E-690D9EA37DB8}" type="datetimeFigureOut">
              <a:rPr lang="ru-RU" smtClean="0"/>
              <a:t>07.10.2023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505387-F2C6-4BA6-8B68-1AA946748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666EA1-1008-4C8C-9623-3BECAAABB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6EBF3-9740-430A-8062-E4428452D6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285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F2D561-5C6A-42F9-B4F3-3AF8AE562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526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качеством подготовки выпускников КГБПОУ "</a:t>
            </a:r>
            <a:r>
              <a:rPr lang="ru-RU" sz="40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профессии </a:t>
            </a:r>
            <a:b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4000" dirty="0">
                <a:solidFill>
                  <a:srgbClr val="002060"/>
                </a:solidFill>
                <a:latin typeface="Arial Black" panose="020B0A04020102020204" pitchFamily="34" charset="0"/>
              </a:rPr>
              <a:t>«</a:t>
            </a:r>
            <a:r>
              <a:rPr lang="ru-RU" sz="4000">
                <a:solidFill>
                  <a:srgbClr val="002060"/>
                </a:solidFill>
                <a:latin typeface="Arial Black" panose="020B0A04020102020204" pitchFamily="34" charset="0"/>
              </a:rPr>
              <a:t>Мастер ЖКХ»</a:t>
            </a:r>
            <a:r>
              <a:rPr lang="ru-RU">
                <a:solidFill>
                  <a:srgbClr val="002060"/>
                </a:solidFill>
              </a:rPr>
              <a:t> 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95BC538-FDDD-44E7-A2E8-C51918C70C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5526" y="5542669"/>
            <a:ext cx="9144000" cy="657665"/>
          </a:xfrm>
        </p:spPr>
        <p:txBody>
          <a:bodyPr/>
          <a:lstStyle/>
          <a:p>
            <a:r>
              <a:rPr lang="ru-RU" dirty="0"/>
              <a:t>Яровое 2023</a:t>
            </a:r>
          </a:p>
        </p:txBody>
      </p:sp>
    </p:spTree>
    <p:extLst>
      <p:ext uri="{BB962C8B-B14F-4D97-AF65-F5344CB8AC3E}">
        <p14:creationId xmlns:p14="http://schemas.microsoft.com/office/powerpoint/2010/main" val="3764496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FF631E2C-8427-4D6B-8ED6-BBEA68CD6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896" y="1737213"/>
            <a:ext cx="10876207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550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9D148E5-E572-4870-98F7-2D24668EE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" y="297620"/>
            <a:ext cx="5705475" cy="291465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4A902C1-FCBB-4615-A0E3-7E87AAA66D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3874" y="3533188"/>
            <a:ext cx="5438775" cy="29146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B8A8B91-D0DD-41B8-B992-6730563084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48375" y="247650"/>
            <a:ext cx="5753100" cy="318135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8CE6CC9-F7C6-4A17-869F-2DE791CFAE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3429000"/>
            <a:ext cx="532447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295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5B3141C-732B-4779-B786-46B8157117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196" y="255196"/>
            <a:ext cx="5591175" cy="29432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2C2912E-B954-4C70-86A4-3A50E9A67C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70" y="3564329"/>
            <a:ext cx="5762625" cy="3038475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771BB71-F195-4CDD-9193-D826A07EF6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4631" y="237685"/>
            <a:ext cx="4991100" cy="29432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416F2E1-03E1-4C13-B329-B50D9815FC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7247" y="3518683"/>
            <a:ext cx="52578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70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D130167-EBED-455B-9B67-BF2B8C33ED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799" y="176212"/>
            <a:ext cx="5124450" cy="284797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9C005AD-CD7A-4A54-91F2-3BEA149FB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799" y="3289495"/>
            <a:ext cx="5467350" cy="28956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A84E5AC-0E0C-4C40-B678-DD56DA5500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8415" y="176212"/>
            <a:ext cx="5524500" cy="284797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7A4DDC8-248A-4DAB-BC67-357118E9B6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4058" y="3134530"/>
            <a:ext cx="5172075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312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C852E47-4076-4C11-A174-DB221D7BF1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134" y="433974"/>
            <a:ext cx="5019675" cy="28670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022C712-9185-42BB-B471-D8D2EC27CA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" y="3667125"/>
            <a:ext cx="5972175" cy="29146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0C62DA4-AF4A-4FA2-AE99-F60C2F82C2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5241" y="377703"/>
            <a:ext cx="6143625" cy="2905125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89A997DA-2608-4DFD-98E0-1AE762D956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03825" y="3197872"/>
            <a:ext cx="6972300" cy="339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691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80CBB92-960C-475D-A950-7FE4F672C2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11675"/>
            <a:ext cx="5467350" cy="3114675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D5BD931-9E47-4CD5-AD52-26FC49EE74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802" y="3175855"/>
            <a:ext cx="705802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53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B4916EE-1304-42C3-8CE9-2110A383D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25" y="237831"/>
            <a:ext cx="6781800" cy="33718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0A63BBF-6C53-481E-A3A8-86310A205A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7883" y="3041185"/>
            <a:ext cx="6924675" cy="347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589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профессии  «Мастер ЖКХ»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удовлетворенности работодателей качеством подготовки выпускников КГБПОУ "Яровской политехнический техникум" по профессии "Повар, кондитер" </dc:title>
  <dc:creator>lena_yakunina1969@outlook.com</dc:creator>
  <cp:lastModifiedBy>lena_yakunina1969@outlook.com</cp:lastModifiedBy>
  <cp:revision>5</cp:revision>
  <dcterms:created xsi:type="dcterms:W3CDTF">2023-10-05T15:09:47Z</dcterms:created>
  <dcterms:modified xsi:type="dcterms:W3CDTF">2023-10-07T14:25:03Z</dcterms:modified>
</cp:coreProperties>
</file>