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A29-FC64-4AC6-A9E5-62439BAB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790179-1EBE-45EC-8BEA-12F72EBD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4C8DF-4556-4CC9-ACC9-12F14408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E8B9E-A18E-4B9D-A903-DB311864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52008F-570A-4C30-B7C8-D33D556C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7B83E-4176-4344-8E7B-EFFFB74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7A89-C701-4825-9D7F-850BF178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0028C-F257-429D-A62F-CDB3567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ADA54-C383-4EFA-A528-C828E102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C771C-2F62-42BC-9868-4E181273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0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BF8F3-38DA-4156-B1EF-DE50341E4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530F-17B6-4691-84A0-9F2C4E31B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CA42A-5F03-44B4-A0C9-9A54CA36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90BF5-088F-467A-A005-8F911749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C850E-5CEB-48AC-8A64-48390D6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9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032F-D3EF-426F-8749-356A3651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915E-1793-417F-9FE9-1F9B9318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E1F-7125-434E-AE4C-49608021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1D1A6-209A-421C-A242-068EA86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E0430-E735-4ACC-AE7C-3DFF3F3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6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35150-9157-4925-BD42-012076C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F43-CC0C-4770-A0A4-E78334D53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132FF-0D5A-4FA1-AF75-A7DDC19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D2804C-61D3-46B1-BE76-6D49A06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FC394-1B79-4D34-AC3B-1C27C73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1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20B4-710A-4BBE-96EC-FE08115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4412B-8368-481A-8F86-D665F629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772BA9-5619-4084-861F-8C7989A8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E930E-7FFE-441E-81B6-8D905B6B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530CD9-0D6E-45F4-9628-95CC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0ADBA-82D5-4BA8-84AA-962E779B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37B0-8400-4D7E-8F09-2D012CB8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2E948-59B7-4279-83C9-30530186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87340-779F-4B0F-8A19-DB2383E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192AB-C0B4-4358-BD5F-61577CCD5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0C3BD6-A434-4E57-9993-EA999914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DBB169-7D85-45E0-A223-AFF931EC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8BCBF-49C0-4D75-9A5D-826E217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FF1C4-AB3E-4D34-B7D1-2A764E7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7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44B17-D76A-4D18-93AC-3A07441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E22E38-616D-420F-B5DF-3E68E64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E67B-E713-436F-9F69-103519AF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421968-96C7-42E2-9CCE-9EF38DC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1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3612D-01BF-467D-B44B-A261D0E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14359B-670F-4717-AB53-B7B376B5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E6E66F-0754-40C4-9E0C-F0DAFEC5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1DD7-4C1B-4C07-9D72-FE13288E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241F4-AD5E-43A0-B1EE-554CC4A5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4CA2B-CE90-4B20-8E18-38CB5333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4EE74-A24C-40B9-893A-278C9A7A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72CF6-734C-407B-8BB7-3C31647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29A96C-8046-488C-AC3F-411DDD61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2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8C7C-E45E-44A2-B8C2-9BA7A996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9352B-44D7-4438-88F9-74715F5D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B5C21-5BDC-4683-A459-FAC013041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5CB73-39FE-447C-91A3-90602E13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2BF8C-096D-4057-A077-BD48194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D1BC2-2335-4CA8-B63C-73B07D0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5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DFB4A-7AD9-4D5C-BAA3-E46C24B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5A677-AC7A-4796-93C8-5F6EA5F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FC065-D2EA-4DF3-9EF8-D29CC622C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050-1B8D-4E3B-BC6E-690D9EA37DB8}" type="datetimeFigureOut">
              <a:rPr lang="ru-RU" smtClean="0"/>
              <a:t>07.10.2023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05387-F2C6-4BA6-8B68-1AA946748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66EA1-1008-4C8C-9623-3BECAAAB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EBF3-9740-430A-8062-E4428452D6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2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2D561-5C6A-42F9-B4F3-3AF8AE56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качеством подготовки выпускников КГБПОУ "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профессии </a:t>
            </a:r>
            <a:b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«Машинист крана (крановщик)»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5BC538-FDDD-44E7-A2E8-C51918C7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5542669"/>
            <a:ext cx="9144000" cy="657665"/>
          </a:xfrm>
        </p:spPr>
        <p:txBody>
          <a:bodyPr/>
          <a:lstStyle/>
          <a:p>
            <a:r>
              <a:rPr lang="ru-RU" dirty="0"/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764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5F4414F-1BFB-4DAD-9614-7361553C4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884" y="1688124"/>
            <a:ext cx="10497650" cy="343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9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94849E1-78AF-4D65-AD19-1E67CED01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41" y="0"/>
            <a:ext cx="5505450" cy="28765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E582B0-DED9-4A0B-993D-39546FDBA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41" y="3429000"/>
            <a:ext cx="5267325" cy="280987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1766A5-98B0-433B-A3C8-073183757C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1124" y="124265"/>
            <a:ext cx="5657850" cy="28956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2D1D25-B73B-4946-818A-F29C9EE730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8286" y="3451786"/>
            <a:ext cx="534352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7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2A26103-AB9B-486E-815B-3EF88B6A0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02" y="288974"/>
            <a:ext cx="5334000" cy="28194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1983F32-8C6A-458A-A25F-74D10CF79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2" y="3429000"/>
            <a:ext cx="5638800" cy="284797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A32524-98AA-44E4-AAE2-A9AA8C7BE2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3858" y="495300"/>
            <a:ext cx="5067300" cy="29337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10563E-0D8A-42AD-8364-F97B87FA92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5515" y="3815201"/>
            <a:ext cx="49911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1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608A6FF-62BA-4DF3-9392-7713864E2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98" y="100672"/>
            <a:ext cx="5057775" cy="29146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F8C97E2-90FF-4EB9-8D4D-954A72282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98" y="3650492"/>
            <a:ext cx="5057775" cy="290512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5B3AF3-111F-4376-9B69-AE8A779C8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3814" y="344804"/>
            <a:ext cx="5476875" cy="28765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24A459-D344-4F43-BBE4-19D8229EBB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1934" y="3707642"/>
            <a:ext cx="481012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9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33281F3-6C15-419C-BD20-831C96CA6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16" y="0"/>
            <a:ext cx="4895850" cy="29622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D80825-A8A6-44D9-BC4F-0363A2542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95699"/>
            <a:ext cx="5934075" cy="28860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484F62B-0BA6-4FE1-A20B-F1499270D5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1508" y="58029"/>
            <a:ext cx="6210300" cy="28479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D2AC4FB-14FC-4EE7-A97E-BB7A00774E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6825" y="2962275"/>
            <a:ext cx="71151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42B8D56-630E-4762-BA7D-22F0F2BCC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47" y="0"/>
            <a:ext cx="5657850" cy="30765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DDC562-4F10-4A2B-905C-6D8862EB80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023" y="3076575"/>
            <a:ext cx="70294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4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FC76D09-FAF5-4B4C-9649-087E42D83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64" y="327000"/>
            <a:ext cx="7086600" cy="336232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6FC966-0B3D-417B-AE48-9E894D4BA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449" y="3429000"/>
            <a:ext cx="710565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38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профессии  «Машинист крана (крановщик)»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работодателей качеством подготовки выпускников КГБПОУ "Яровской политехнический техникум" по профессии "Повар, кондитер" </dc:title>
  <dc:creator>lena_yakunina1969@outlook.com</dc:creator>
  <cp:lastModifiedBy>lena_yakunina1969@outlook.com</cp:lastModifiedBy>
  <cp:revision>6</cp:revision>
  <dcterms:created xsi:type="dcterms:W3CDTF">2023-10-05T15:09:47Z</dcterms:created>
  <dcterms:modified xsi:type="dcterms:W3CDTF">2023-10-07T14:24:08Z</dcterms:modified>
</cp:coreProperties>
</file>