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</a:t>
            </a:r>
            <a:b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«Машинист крана (крановщик)»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5F4414F-1BFB-4DAD-9614-7361553C4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884" y="1688124"/>
            <a:ext cx="10497650" cy="343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94849E1-78AF-4D65-AD19-1E67CED01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41" y="0"/>
            <a:ext cx="5505450" cy="28765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5E582B0-DED9-4A0B-993D-39546FDBA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41" y="3429000"/>
            <a:ext cx="5267325" cy="280987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1766A5-98B0-433B-A3C8-073183757C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1124" y="124265"/>
            <a:ext cx="5657850" cy="28956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2D1D25-B73B-4946-818A-F29C9EE730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8286" y="3451786"/>
            <a:ext cx="534352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A26103-AB9B-486E-815B-3EF88B6A0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02" y="288974"/>
            <a:ext cx="5334000" cy="2819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1983F32-8C6A-458A-A25F-74D10CF79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2" y="3429000"/>
            <a:ext cx="5638800" cy="284797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A32524-98AA-44E4-AAE2-A9AA8C7BE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858" y="495300"/>
            <a:ext cx="5067300" cy="2933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10563E-0D8A-42AD-8364-F97B87FA92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515" y="3815201"/>
            <a:ext cx="49911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608A6FF-62BA-4DF3-9392-7713864E2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98" y="100672"/>
            <a:ext cx="5057775" cy="29146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F8C97E2-90FF-4EB9-8D4D-954A72282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98" y="3650492"/>
            <a:ext cx="5057775" cy="29051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5B3AF3-111F-4376-9B69-AE8A779C8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3814" y="344804"/>
            <a:ext cx="5476875" cy="28765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24A459-D344-4F43-BBE4-19D8229EBB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1934" y="3707642"/>
            <a:ext cx="481012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33281F3-6C15-419C-BD20-831C96CA6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16" y="0"/>
            <a:ext cx="4895850" cy="29622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D80825-A8A6-44D9-BC4F-0363A2542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95699"/>
            <a:ext cx="5934075" cy="28860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484F62B-0BA6-4FE1-A20B-F1499270D5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508" y="58029"/>
            <a:ext cx="6210300" cy="2847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2AC4FB-14FC-4EE7-A97E-BB7A00774E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6825" y="2962275"/>
            <a:ext cx="71151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2B8D56-630E-4762-BA7D-22F0F2BCC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47" y="0"/>
            <a:ext cx="5657850" cy="30765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DDC562-4F10-4A2B-905C-6D8862EB8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023" y="3076575"/>
            <a:ext cx="70294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FC76D09-FAF5-4B4C-9649-087E42D83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64" y="327000"/>
            <a:ext cx="7086600" cy="33623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6FC966-0B3D-417B-AE48-9E894D4BA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449" y="3429000"/>
            <a:ext cx="710565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38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 «Машинист крана (крановщик)»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6</cp:revision>
  <dcterms:created xsi:type="dcterms:W3CDTF">2023-10-05T15:09:47Z</dcterms:created>
  <dcterms:modified xsi:type="dcterms:W3CDTF">2023-10-07T14:24:08Z</dcterms:modified>
</cp:coreProperties>
</file>