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5" r:id="rId21"/>
    <p:sldId id="286" r:id="rId22"/>
    <p:sldId id="282" r:id="rId23"/>
    <p:sldId id="284" r:id="rId24"/>
    <p:sldId id="287" r:id="rId25"/>
    <p:sldId id="289" r:id="rId26"/>
    <p:sldId id="288" r:id="rId27"/>
    <p:sldId id="290" r:id="rId28"/>
    <p:sldId id="291" r:id="rId29"/>
    <p:sldId id="29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92.9</c:v>
                </c:pt>
                <c:pt idx="1">
                  <c:v>85.7</c:v>
                </c:pt>
                <c:pt idx="2">
                  <c:v>100</c:v>
                </c:pt>
                <c:pt idx="3">
                  <c:v>90.9</c:v>
                </c:pt>
                <c:pt idx="4">
                  <c:v>77.8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7.2</c:v>
                </c:pt>
                <c:pt idx="2">
                  <c:v>0</c:v>
                </c:pt>
                <c:pt idx="3">
                  <c:v>0</c:v>
                </c:pt>
                <c:pt idx="4">
                  <c:v>5.5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0</c:v>
                </c:pt>
                <c:pt idx="3">
                  <c:v>9.1</c:v>
                </c:pt>
                <c:pt idx="4">
                  <c:v>16.7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83.3</c:v>
                </c:pt>
                <c:pt idx="1">
                  <c:v>86</c:v>
                </c:pt>
                <c:pt idx="2">
                  <c:v>91.7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2.8</c:v>
                </c:pt>
                <c:pt idx="1">
                  <c:v>7.4</c:v>
                </c:pt>
                <c:pt idx="2">
                  <c:v>1.9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13.9</c:v>
                </c:pt>
                <c:pt idx="1">
                  <c:v>6.6</c:v>
                </c:pt>
                <c:pt idx="2">
                  <c:v>6.4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92.9</c:v>
                </c:pt>
                <c:pt idx="1">
                  <c:v>80</c:v>
                </c:pt>
                <c:pt idx="2">
                  <c:v>93.3</c:v>
                </c:pt>
                <c:pt idx="3">
                  <c:v>75</c:v>
                </c:pt>
                <c:pt idx="4">
                  <c:v>66.7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0</c:v>
                </c:pt>
                <c:pt idx="2">
                  <c:v>0</c:v>
                </c:pt>
                <c:pt idx="3">
                  <c:v>8.3000000000000007</c:v>
                </c:pt>
                <c:pt idx="4">
                  <c:v>5.5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6.7</c:v>
                </c:pt>
                <c:pt idx="3">
                  <c:v>16.7</c:v>
                </c:pt>
                <c:pt idx="4">
                  <c:v>27.8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95.7</c:v>
                </c:pt>
                <c:pt idx="1">
                  <c:v>84.4</c:v>
                </c:pt>
                <c:pt idx="2">
                  <c:v>84.2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4.3</c:v>
                </c:pt>
                <c:pt idx="1">
                  <c:v>9.1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6.5</c:v>
                </c:pt>
                <c:pt idx="2">
                  <c:v>15.8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66.099999999999994</c:v>
                </c:pt>
                <c:pt idx="2">
                  <c:v>100</c:v>
                </c:pt>
                <c:pt idx="3">
                  <c:v>83.3</c:v>
                </c:pt>
                <c:pt idx="4">
                  <c:v>38.9</c:v>
                </c:pt>
                <c:pt idx="5">
                  <c:v>95.1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13.4</c:v>
                </c:pt>
                <c:pt idx="2">
                  <c:v>0</c:v>
                </c:pt>
                <c:pt idx="3">
                  <c:v>8.4</c:v>
                </c:pt>
                <c:pt idx="4">
                  <c:v>16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7.2</c:v>
                </c:pt>
                <c:pt idx="1">
                  <c:v>20.5</c:v>
                </c:pt>
                <c:pt idx="2">
                  <c:v>0</c:v>
                </c:pt>
                <c:pt idx="3">
                  <c:v>8.3000000000000007</c:v>
                </c:pt>
                <c:pt idx="4">
                  <c:v>74.400000000000006</c:v>
                </c:pt>
                <c:pt idx="5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92.6</c:v>
                </c:pt>
                <c:pt idx="1">
                  <c:v>73.8</c:v>
                </c:pt>
                <c:pt idx="2">
                  <c:v>81.7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3</c:v>
                </c:pt>
                <c:pt idx="2">
                  <c:v>2.4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4.8</c:v>
                </c:pt>
                <c:pt idx="1">
                  <c:v>23.2</c:v>
                </c:pt>
                <c:pt idx="2">
                  <c:v>15.9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76.8</c:v>
                </c:pt>
                <c:pt idx="2">
                  <c:v>93.3</c:v>
                </c:pt>
                <c:pt idx="3">
                  <c:v>83.3</c:v>
                </c:pt>
                <c:pt idx="4">
                  <c:v>66.7</c:v>
                </c:pt>
                <c:pt idx="5">
                  <c:v>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14.3</c:v>
                </c:pt>
                <c:pt idx="1">
                  <c:v>6.8</c:v>
                </c:pt>
                <c:pt idx="2">
                  <c:v>0</c:v>
                </c:pt>
                <c:pt idx="3">
                  <c:v>8.4</c:v>
                </c:pt>
                <c:pt idx="4">
                  <c:v>11.1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16.600000000000001</c:v>
                </c:pt>
                <c:pt idx="2">
                  <c:v>6.7</c:v>
                </c:pt>
                <c:pt idx="3">
                  <c:v>16.7</c:v>
                </c:pt>
                <c:pt idx="4">
                  <c:v>22.2</c:v>
                </c:pt>
                <c:pt idx="5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89.3</c:v>
                </c:pt>
                <c:pt idx="1">
                  <c:v>70.8</c:v>
                </c:pt>
                <c:pt idx="2">
                  <c:v>89.2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4.2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6.5</c:v>
                </c:pt>
                <c:pt idx="1">
                  <c:v>23.2</c:v>
                </c:pt>
                <c:pt idx="2">
                  <c:v>11.8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83.5</c:v>
                </c:pt>
                <c:pt idx="2">
                  <c:v>93.3</c:v>
                </c:pt>
                <c:pt idx="3">
                  <c:v>91.7</c:v>
                </c:pt>
                <c:pt idx="4">
                  <c:v>55.6</c:v>
                </c:pt>
                <c:pt idx="5">
                  <c:v>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4.0999999999999996</c:v>
                </c:pt>
                <c:pt idx="2">
                  <c:v>0</c:v>
                </c:pt>
                <c:pt idx="3">
                  <c:v>0</c:v>
                </c:pt>
                <c:pt idx="4">
                  <c:v>22.2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13.4</c:v>
                </c:pt>
                <c:pt idx="2">
                  <c:v>6.7</c:v>
                </c:pt>
                <c:pt idx="3">
                  <c:v>8.3000000000000007</c:v>
                </c:pt>
                <c:pt idx="4">
                  <c:v>22.2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94.4</c:v>
                </c:pt>
                <c:pt idx="1">
                  <c:v>79.599999999999994</c:v>
                </c:pt>
                <c:pt idx="2">
                  <c:v>89.2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5.6</c:v>
                </c:pt>
                <c:pt idx="1">
                  <c:v>13.9</c:v>
                </c:pt>
                <c:pt idx="2">
                  <c:v>2.4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6.5</c:v>
                </c:pt>
                <c:pt idx="2">
                  <c:v>8.4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62.1</c:v>
                </c:pt>
                <c:pt idx="2">
                  <c:v>100</c:v>
                </c:pt>
                <c:pt idx="3">
                  <c:v>75</c:v>
                </c:pt>
                <c:pt idx="4">
                  <c:v>50</c:v>
                </c:pt>
                <c:pt idx="5">
                  <c:v>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7</c:v>
                </c:pt>
                <c:pt idx="2">
                  <c:v>0</c:v>
                </c:pt>
                <c:pt idx="3">
                  <c:v>16.7</c:v>
                </c:pt>
                <c:pt idx="4">
                  <c:v>22.2</c:v>
                </c:pt>
                <c:pt idx="5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7.2</c:v>
                </c:pt>
                <c:pt idx="1">
                  <c:v>3.9</c:v>
                </c:pt>
                <c:pt idx="2">
                  <c:v>0</c:v>
                </c:pt>
                <c:pt idx="3">
                  <c:v>8.3000000000000007</c:v>
                </c:pt>
                <c:pt idx="4">
                  <c:v>27.8</c:v>
                </c:pt>
                <c:pt idx="5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89.4</c:v>
                </c:pt>
                <c:pt idx="1">
                  <c:v>83.9</c:v>
                </c:pt>
                <c:pt idx="2">
                  <c:v>89.2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5.9</c:v>
                </c:pt>
                <c:pt idx="1">
                  <c:v>9.6999999999999993</c:v>
                </c:pt>
                <c:pt idx="2">
                  <c:v>2.4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4.7</c:v>
                </c:pt>
                <c:pt idx="1">
                  <c:v>6.4</c:v>
                </c:pt>
                <c:pt idx="2">
                  <c:v>8.4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95.3</c:v>
                </c:pt>
                <c:pt idx="1">
                  <c:v>80.7</c:v>
                </c:pt>
                <c:pt idx="2">
                  <c:v>84.2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6.1</c:v>
                </c:pt>
                <c:pt idx="2">
                  <c:v>6.9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4.7</c:v>
                </c:pt>
                <c:pt idx="1">
                  <c:v>13.2</c:v>
                </c:pt>
                <c:pt idx="2">
                  <c:v>8.9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72.8</c:v>
                </c:pt>
                <c:pt idx="2">
                  <c:v>93.3</c:v>
                </c:pt>
                <c:pt idx="3">
                  <c:v>83.3</c:v>
                </c:pt>
                <c:pt idx="4">
                  <c:v>61.1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14.3</c:v>
                </c:pt>
                <c:pt idx="1">
                  <c:v>3.1</c:v>
                </c:pt>
                <c:pt idx="2">
                  <c:v>0</c:v>
                </c:pt>
                <c:pt idx="3">
                  <c:v>0</c:v>
                </c:pt>
                <c:pt idx="4">
                  <c:v>11.1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24.1</c:v>
                </c:pt>
                <c:pt idx="2">
                  <c:v>6.7</c:v>
                </c:pt>
                <c:pt idx="3">
                  <c:v>16.7</c:v>
                </c:pt>
                <c:pt idx="4">
                  <c:v>27.8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95.9</c:v>
                </c:pt>
                <c:pt idx="1">
                  <c:v>77.900000000000006</c:v>
                </c:pt>
                <c:pt idx="2">
                  <c:v>89.2</c:v>
                </c:pt>
                <c:pt idx="3">
                  <c:v>97.1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2.4</c:v>
                </c:pt>
                <c:pt idx="3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20.100000000000001</c:v>
                </c:pt>
                <c:pt idx="2">
                  <c:v>8.4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326E-4694-9F29-99FBE953A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83.5</c:v>
                </c:pt>
                <c:pt idx="2">
                  <c:v>93.3</c:v>
                </c:pt>
                <c:pt idx="3">
                  <c:v>83.3</c:v>
                </c:pt>
                <c:pt idx="4">
                  <c:v>61.1</c:v>
                </c:pt>
                <c:pt idx="5">
                  <c:v>95.1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14.3</c:v>
                </c:pt>
                <c:pt idx="1">
                  <c:v>3.1</c:v>
                </c:pt>
                <c:pt idx="2">
                  <c:v>0</c:v>
                </c:pt>
                <c:pt idx="3">
                  <c:v>0</c:v>
                </c:pt>
                <c:pt idx="4">
                  <c:v>11.1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24.1</c:v>
                </c:pt>
                <c:pt idx="2">
                  <c:v>6.7</c:v>
                </c:pt>
                <c:pt idx="3">
                  <c:v>16.7</c:v>
                </c:pt>
                <c:pt idx="4">
                  <c:v>27.8</c:v>
                </c:pt>
                <c:pt idx="5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94.4</c:v>
                </c:pt>
                <c:pt idx="1">
                  <c:v>74</c:v>
                </c:pt>
                <c:pt idx="2">
                  <c:v>91.7</c:v>
                </c:pt>
                <c:pt idx="3">
                  <c:v>97.1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7.4</c:v>
                </c:pt>
                <c:pt idx="2">
                  <c:v>2.4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</c:v>
                </c:pt>
                <c:pt idx="1">
                  <c:v>18.600000000000001</c:v>
                </c:pt>
                <c:pt idx="2">
                  <c:v>5.9</c:v>
                </c:pt>
                <c:pt idx="3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86.6</c:v>
                </c:pt>
                <c:pt idx="2">
                  <c:v>93.3</c:v>
                </c:pt>
                <c:pt idx="3">
                  <c:v>83.3</c:v>
                </c:pt>
                <c:pt idx="4">
                  <c:v>72.2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14.3</c:v>
                </c:pt>
                <c:pt idx="1">
                  <c:v>0</c:v>
                </c:pt>
                <c:pt idx="2">
                  <c:v>0</c:v>
                </c:pt>
                <c:pt idx="3">
                  <c:v>8.4</c:v>
                </c:pt>
                <c:pt idx="4">
                  <c:v>5.6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13.4</c:v>
                </c:pt>
                <c:pt idx="2">
                  <c:v>6.7</c:v>
                </c:pt>
                <c:pt idx="3">
                  <c:v>8.3000000000000007</c:v>
                </c:pt>
                <c:pt idx="4">
                  <c:v>22.2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95.9</c:v>
                </c:pt>
                <c:pt idx="1">
                  <c:v>84.6</c:v>
                </c:pt>
                <c:pt idx="2">
                  <c:v>89.2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9.8000000000000007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1.5</c:v>
                </c:pt>
                <c:pt idx="1">
                  <c:v>5.6</c:v>
                </c:pt>
                <c:pt idx="2">
                  <c:v>11.8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90.2</c:v>
                </c:pt>
                <c:pt idx="2">
                  <c:v>93.3</c:v>
                </c:pt>
                <c:pt idx="3">
                  <c:v>67.7</c:v>
                </c:pt>
                <c:pt idx="4">
                  <c:v>67.7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14.3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10.1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9.8000000000000007</c:v>
                </c:pt>
                <c:pt idx="2">
                  <c:v>6.7</c:v>
                </c:pt>
                <c:pt idx="3">
                  <c:v>8.3000000000000007</c:v>
                </c:pt>
                <c:pt idx="4">
                  <c:v>22.2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Специалисты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91.2</c:v>
                </c:pt>
                <c:pt idx="1">
                  <c:v>72.099999999999994</c:v>
                </c:pt>
                <c:pt idx="2">
                  <c:v>89.2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4.3</c:v>
                </c:pt>
                <c:pt idx="1">
                  <c:v>6.4</c:v>
                </c:pt>
                <c:pt idx="2">
                  <c:v>3.3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4.5</c:v>
                </c:pt>
                <c:pt idx="1">
                  <c:v>11.5</c:v>
                </c:pt>
                <c:pt idx="2">
                  <c:v>7.5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Профессии</a:t>
            </a:r>
            <a:endParaRPr lang="ru-RU" sz="2400" b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92.9</c:v>
                </c:pt>
                <c:pt idx="1">
                  <c:v>85.7</c:v>
                </c:pt>
                <c:pt idx="2">
                  <c:v>100</c:v>
                </c:pt>
                <c:pt idx="3">
                  <c:v>90.9</c:v>
                </c:pt>
                <c:pt idx="4">
                  <c:v>77.8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7.2</c:v>
                </c:pt>
                <c:pt idx="2">
                  <c:v>0</c:v>
                </c:pt>
                <c:pt idx="3">
                  <c:v>0</c:v>
                </c:pt>
                <c:pt idx="4">
                  <c:v>5.5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7.1</c:v>
                </c:pt>
                <c:pt idx="2">
                  <c:v>0</c:v>
                </c:pt>
                <c:pt idx="3">
                  <c:v>9.1</c:v>
                </c:pt>
                <c:pt idx="4">
                  <c:v>16.7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9044351256658387"/>
          <c:y val="2.26885787123963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91.7</c:v>
                </c:pt>
                <c:pt idx="1">
                  <c:v>72.3</c:v>
                </c:pt>
                <c:pt idx="2">
                  <c:v>91.7</c:v>
                </c:pt>
                <c:pt idx="3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1.3</c:v>
                </c:pt>
                <c:pt idx="1">
                  <c:v>9.6999999999999993</c:v>
                </c:pt>
                <c:pt idx="2">
                  <c:v>1.9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6.4</c:v>
                </c:pt>
                <c:pt idx="1">
                  <c:v>18</c:v>
                </c:pt>
                <c:pt idx="2">
                  <c:v>6.4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76.400000000000006</c:v>
                </c:pt>
                <c:pt idx="2">
                  <c:v>93.3</c:v>
                </c:pt>
                <c:pt idx="3">
                  <c:v>75</c:v>
                </c:pt>
                <c:pt idx="4">
                  <c:v>61.1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3</c:v>
                </c:pt>
                <c:pt idx="2">
                  <c:v>6.7</c:v>
                </c:pt>
                <c:pt idx="3">
                  <c:v>8.3000000000000007</c:v>
                </c:pt>
                <c:pt idx="4">
                  <c:v>22.2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7.2</c:v>
                </c:pt>
                <c:pt idx="1">
                  <c:v>20.6</c:v>
                </c:pt>
                <c:pt idx="2">
                  <c:v>0</c:v>
                </c:pt>
                <c:pt idx="3">
                  <c:v>16.7</c:v>
                </c:pt>
                <c:pt idx="4">
                  <c:v>16.7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98.3</c:v>
                </c:pt>
                <c:pt idx="1">
                  <c:v>74.2</c:v>
                </c:pt>
                <c:pt idx="2">
                  <c:v>91.7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8.6999999999999993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17</c:v>
                </c:pt>
                <c:pt idx="1">
                  <c:v>17</c:v>
                </c:pt>
                <c:pt idx="2">
                  <c:v>8.3000000000000007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92.9</c:v>
                </c:pt>
                <c:pt idx="1">
                  <c:v>78</c:v>
                </c:pt>
                <c:pt idx="2">
                  <c:v>93.3</c:v>
                </c:pt>
                <c:pt idx="3">
                  <c:v>91.7</c:v>
                </c:pt>
                <c:pt idx="4">
                  <c:v>61.1</c:v>
                </c:pt>
                <c:pt idx="5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9.3000000000000007</c:v>
                </c:pt>
                <c:pt idx="2">
                  <c:v>6.7</c:v>
                </c:pt>
                <c:pt idx="3">
                  <c:v>0</c:v>
                </c:pt>
                <c:pt idx="4">
                  <c:v>5.6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17.3</c:v>
                </c:pt>
                <c:pt idx="2">
                  <c:v>0</c:v>
                </c:pt>
                <c:pt idx="3">
                  <c:v>8.3000000000000007</c:v>
                </c:pt>
                <c:pt idx="4">
                  <c:v>33.299999999999997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95.8</c:v>
                </c:pt>
                <c:pt idx="1">
                  <c:v>80.7</c:v>
                </c:pt>
                <c:pt idx="2">
                  <c:v>91.7</c:v>
                </c:pt>
                <c:pt idx="3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2.6</c:v>
                </c:pt>
                <c:pt idx="1">
                  <c:v>15.8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1.6</c:v>
                </c:pt>
                <c:pt idx="1">
                  <c:v>9.5</c:v>
                </c:pt>
                <c:pt idx="2">
                  <c:v>8.3000000000000007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85.7</c:v>
                </c:pt>
                <c:pt idx="1">
                  <c:v>76.8</c:v>
                </c:pt>
                <c:pt idx="2">
                  <c:v>93.3</c:v>
                </c:pt>
                <c:pt idx="3">
                  <c:v>83.3</c:v>
                </c:pt>
                <c:pt idx="4">
                  <c:v>55.6</c:v>
                </c:pt>
                <c:pt idx="5">
                  <c:v>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14.3</c:v>
                </c:pt>
                <c:pt idx="1">
                  <c:v>9.4</c:v>
                </c:pt>
                <c:pt idx="2">
                  <c:v>0</c:v>
                </c:pt>
                <c:pt idx="3">
                  <c:v>0</c:v>
                </c:pt>
                <c:pt idx="4">
                  <c:v>11.1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3.8</c:v>
                </c:pt>
                <c:pt idx="2">
                  <c:v>6.7</c:v>
                </c:pt>
                <c:pt idx="3">
                  <c:v>16.7</c:v>
                </c:pt>
                <c:pt idx="4">
                  <c:v>33.299999999999997</c:v>
                </c:pt>
                <c:pt idx="5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0.25368</cdr:x>
      <cdr:y>0.77672</cdr:y>
    </cdr:from>
    <cdr:to>
      <cdr:x>0.3099</cdr:x>
      <cdr:y>0.88057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25765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30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0.39442</cdr:x>
      <cdr:y>0.78772</cdr:y>
    </cdr:from>
    <cdr:to>
      <cdr:x>0.45063</cdr:x>
      <cdr:y>0.89158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82472" y="3968338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15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0.57512</cdr:x>
      <cdr:y>0.77672</cdr:y>
    </cdr:from>
    <cdr:to>
      <cdr:x>0.63133</cdr:x>
      <cdr:y>0.88057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52835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12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0.72771</cdr:x>
      <cdr:y>0.77672</cdr:y>
    </cdr:from>
    <cdr:to>
      <cdr:x>0.78392</cdr:x>
      <cdr:y>0.88057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532254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18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0.87628</cdr:x>
      <cdr:y>0.79714</cdr:y>
    </cdr:from>
    <cdr:to>
      <cdr:x>0.9325</cdr:x>
      <cdr:y>0.901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9070108" y="4015794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41</a:t>
          </a:r>
          <a:endParaRPr lang="ru-RU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0.11314</cdr:x>
      <cdr:y>0.75497</cdr:y>
    </cdr:from>
    <cdr:to>
      <cdr:x>0.16935</cdr:x>
      <cdr:y>0.85883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1039" y="3803357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55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0.37045</cdr:x>
      <cdr:y>0.75353</cdr:y>
    </cdr:from>
    <cdr:to>
      <cdr:x>0.42667</cdr:x>
      <cdr:y>0.85739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34411" y="379610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53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0.60182</cdr:x>
      <cdr:y>0.73912</cdr:y>
    </cdr:from>
    <cdr:to>
      <cdr:x>0.65804</cdr:x>
      <cdr:y>0.84298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229268" y="3723528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35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0.84441</cdr:x>
      <cdr:y>0.77369</cdr:y>
    </cdr:from>
    <cdr:to>
      <cdr:x>0.90063</cdr:x>
      <cdr:y>0.87755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740239" y="389770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21</a:t>
          </a:r>
          <a:endParaRPr lang="ru-RU" sz="2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3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85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2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3134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93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696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5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37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80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34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74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4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19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5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50C8A-32CB-4ADB-991C-20CADB3CA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6844" y="2811275"/>
            <a:ext cx="8915399" cy="18592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Удовлетворенность условиями организации образовательного процесса: доступность образования, условия комфортности получения образования, организация питания и проживания, условия для лиц с ограниченными возможностями здоровья и </a:t>
            </a:r>
            <a:r>
              <a:rPr lang="ru-RU" sz="3200" b="1" dirty="0" smtClean="0">
                <a:solidFill>
                  <a:srgbClr val="002060"/>
                </a:solidFill>
              </a:rPr>
              <a:t>инвалидов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СТУДЕНТЫ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B79CEB-E744-475D-AC06-43B8B56B1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458265"/>
            <a:ext cx="8915399" cy="44539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14201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77488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70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52427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785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6.  Обеспечены ли организацией условия для охраны и укрепления здоровья, организации питания обучающихся?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941648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6491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6.  Обеспечены ли организацией условия для охраны и укрепления здоровья, организации питания обучающихся?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51260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4188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7. Обеспечены ли техникумом условия для индивидуальной работы с обучающимися?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51632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7281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7. Обеспечены ли техникумом условия для индивидуальной работы с обучающимися?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86458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20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8.  Реализуются ли техникумом дополнительные образовательные программы?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178376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488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8.  Реализуются ли техникумом дополнительные образовательные программы?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94315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2344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9.  Обеспечены ли техникумом условия для развития творческих способностей и интересов обучающихся, включая их участие в конкурсах и </a:t>
            </a:r>
            <a:r>
              <a:rPr lang="ru-RU" sz="2000" b="1" dirty="0" smtClean="0"/>
              <a:t>олимпиадах, </a:t>
            </a:r>
            <a:r>
              <a:rPr lang="ru-RU" sz="2000" b="1" dirty="0"/>
              <a:t>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15051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9972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9.  Обеспечены ли техникумом условия для развития творческих способностей и интересов обучающихся, включая их участие в конкурсах и </a:t>
            </a:r>
            <a:r>
              <a:rPr lang="ru-RU" sz="2000" b="1" dirty="0" smtClean="0"/>
              <a:t>олимпиадах, </a:t>
            </a:r>
            <a:r>
              <a:rPr lang="ru-RU" sz="2000" b="1" dirty="0"/>
              <a:t>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640863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4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1.	</a:t>
            </a:r>
            <a:r>
              <a:rPr lang="ru-RU" sz="2400" b="1" dirty="0">
                <a:solidFill>
                  <a:srgbClr val="002060"/>
                </a:solidFill>
              </a:rPr>
              <a:t>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45738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78181" y="5597236"/>
            <a:ext cx="581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14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23947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10. Обеспечены ли техникумом условия для обучения и воспитания обучающихся с ограниченными возможностями здоровья и инвалидов?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707693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6580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10. Обеспечены ли техникумом условия для обучения и воспитания обучающихся с ограниченными возможностями здоровья и инвалидов?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35972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994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11. Считаете ли Вы работников техникума доброжелательными и вежливыми?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76708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148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11. Считаете ли Вы работников техникума доброжелательными и вежливыми?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18312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8801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12. Удовлетворены ли Вы компетентностью работников техникума</a:t>
            </a:r>
            <a:r>
              <a:rPr lang="ru-RU" sz="2400" b="1" dirty="0" smtClean="0"/>
              <a:t>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81910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5958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12. Удовлетворены ли Вы компетентностью работников техникума</a:t>
            </a:r>
            <a:r>
              <a:rPr lang="ru-RU" sz="2400" b="1" dirty="0" smtClean="0"/>
              <a:t>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04415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0944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13. Удовлетворены ли Вы качеством предоставляемых техникумом образовательных услуг?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65265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6587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13. Удовлетворены ли Вы качеством предоставляемых техникумом образовательных услуг?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63067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076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14. Готовы ли Вы рекомендовать техникум Вашим родственникам, друзьям, знакомым?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44277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0033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14. Готовы ли Вы рекомендовать техникум Вашим родственникам, друзьям, знакомым?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50509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390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1.	</a:t>
            </a:r>
            <a:r>
              <a:rPr lang="ru-RU" sz="2400" b="1" dirty="0">
                <a:solidFill>
                  <a:srgbClr val="002060"/>
                </a:solidFill>
              </a:rPr>
              <a:t>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499615"/>
              </p:ext>
            </p:extLst>
          </p:nvPr>
        </p:nvGraphicFramePr>
        <p:xfrm>
          <a:off x="709220" y="1640114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775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2</a:t>
            </a:r>
            <a:r>
              <a:rPr lang="ru-RU" sz="2400" b="1" dirty="0"/>
              <a:t>. Указаны ли на официальном сайте организации сведения о педагогических работниках организации?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96336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69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2. Указаны ли на официальном сайте организации сведения о педагогических работниках организации?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47082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492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5825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9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82695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09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54030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802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91566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19254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257</TotalTime>
  <Words>550</Words>
  <Application>Microsoft Office PowerPoint</Application>
  <PresentationFormat>Широкоэкранный</PresentationFormat>
  <Paragraphs>68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Легкий дым</vt:lpstr>
      <vt:lpstr>Удовлетворенность условиями организации образовательного процесса: доступность образования, условия комфортности получения образования, организация питания и проживания, условия для лиц с ограниченными возможностями здоровья и инвалидов СТУДЕНТЫ</vt:lpstr>
      <vt:lpstr>1. 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vt:lpstr>
      <vt:lpstr>1. 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vt:lpstr>
      <vt:lpstr>2. Указаны ли на официальном сайте организации сведения о педагогических работниках организации?</vt:lpstr>
      <vt:lpstr>2. Указаны ли на официальном сайте организации сведения о педагогических работниках организации?</vt:lpstr>
      <vt:lpstr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vt:lpstr>
      <vt:lpstr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vt:lpstr>
      <vt:lpstr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vt:lpstr>
      <vt:lpstr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vt:lpstr>
      <vt:lpstr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vt:lpstr>
      <vt:lpstr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vt:lpstr>
      <vt:lpstr>6.  Обеспечены ли организацией условия для охраны и укрепления здоровья, организации питания обучающихся?</vt:lpstr>
      <vt:lpstr>6.  Обеспечены ли организацией условия для охраны и укрепления здоровья, организации питания обучающихся?</vt:lpstr>
      <vt:lpstr>7. Обеспечены ли техникумом условия для индивидуальной работы с обучающимися?</vt:lpstr>
      <vt:lpstr>7. Обеспечены ли техникумом условия для индивидуальной работы с обучающимися?</vt:lpstr>
      <vt:lpstr>8.  Реализуются ли техникумом дополнительные образовательные программы?</vt:lpstr>
      <vt:lpstr>8.  Реализуются ли техникумом дополнительные образовательные программы?</vt:lpstr>
      <vt:lpstr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vt:lpstr>
      <vt:lpstr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vt:lpstr>
      <vt:lpstr>10. Обеспечены ли техникумом условия для обучения и воспитания обучающихся с ограниченными возможностями здоровья и инвалидов?</vt:lpstr>
      <vt:lpstr>10. Обеспечены ли техникумом условия для обучения и воспитания обучающихся с ограниченными возможностями здоровья и инвалидов?</vt:lpstr>
      <vt:lpstr>11. Считаете ли Вы работников техникума доброжелательными и вежливыми?</vt:lpstr>
      <vt:lpstr>11. Считаете ли Вы работников техникума доброжелательными и вежливыми?</vt:lpstr>
      <vt:lpstr>12. Удовлетворены ли Вы компетентностью работников техникума?</vt:lpstr>
      <vt:lpstr>12. Удовлетворены ли Вы компетентностью работников техникума?</vt:lpstr>
      <vt:lpstr>13. Удовлетворены ли Вы качеством предоставляемых техникумом образовательных услуг?</vt:lpstr>
      <vt:lpstr>13. Удовлетворены ли Вы качеством предоставляемых техникумом образовательных услуг?</vt:lpstr>
      <vt:lpstr>14. Готовы ли Вы рекомендовать техникум Вашим родственникам, друзьям, знакомым?</vt:lpstr>
      <vt:lpstr>14. Готовы ли Вы рекомендовать техникум Вашим родственникам, друзьям, знакомым?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lena_yakunina1969@outlook.com</dc:creator>
  <cp:lastModifiedBy>Elena</cp:lastModifiedBy>
  <cp:revision>24</cp:revision>
  <dcterms:created xsi:type="dcterms:W3CDTF">2023-06-20T16:21:05Z</dcterms:created>
  <dcterms:modified xsi:type="dcterms:W3CDTF">2023-09-20T08:20:19Z</dcterms:modified>
</cp:coreProperties>
</file>