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6" r:id="rId2"/>
    <p:sldId id="303" r:id="rId3"/>
    <p:sldId id="278" r:id="rId4"/>
    <p:sldId id="279" r:id="rId5"/>
    <p:sldId id="280" r:id="rId6"/>
    <p:sldId id="281" r:id="rId7"/>
    <p:sldId id="282" r:id="rId8"/>
    <p:sldId id="283" r:id="rId9"/>
    <p:sldId id="285" r:id="rId10"/>
    <p:sldId id="302" r:id="rId11"/>
    <p:sldId id="286" r:id="rId12"/>
    <p:sldId id="288" r:id="rId13"/>
    <p:sldId id="291" r:id="rId14"/>
    <p:sldId id="289" r:id="rId15"/>
    <p:sldId id="292" r:id="rId16"/>
    <p:sldId id="293" r:id="rId17"/>
    <p:sldId id="294" r:id="rId18"/>
    <p:sldId id="295" r:id="rId19"/>
    <p:sldId id="296" r:id="rId20"/>
    <p:sldId id="299" r:id="rId21"/>
    <p:sldId id="298" r:id="rId22"/>
    <p:sldId id="301" r:id="rId23"/>
    <p:sldId id="30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72EF"/>
    <a:srgbClr val="EDB9DF"/>
    <a:srgbClr val="AFE9F7"/>
    <a:srgbClr val="C1BBEB"/>
    <a:srgbClr val="B3F3B9"/>
    <a:srgbClr val="F9AFA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1842" y="60"/>
      </p:cViewPr>
      <p:guideLst/>
    </p:cSldViewPr>
  </p:notesViewPr>
  <p:gridSpacing cx="46080363" cy="460803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image" Target="../media/image42.png"/><Relationship Id="rId4" Type="http://schemas.openxmlformats.org/officeDocument/2006/relationships/image" Target="../media/image4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image" Target="../media/image42.png"/><Relationship Id="rId4" Type="http://schemas.openxmlformats.org/officeDocument/2006/relationships/image" Target="../media/image4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070B16-F277-4685-98AF-D8EC03003ADD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DEF7DFB6-A8CA-4DBC-B1C1-BFB921BD8D92}">
      <dgm:prSet phldrT="[Текст]"/>
      <dgm:spPr>
        <a:solidFill>
          <a:schemeClr val="bg2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структурированность</a:t>
          </a:r>
        </a:p>
      </dgm:t>
    </dgm:pt>
    <dgm:pt modelId="{4A6168E5-6B55-4BA3-B767-5AA0BFB024D4}" type="parTrans" cxnId="{E1C9A79A-374F-42D8-9688-D22991BF986E}">
      <dgm:prSet/>
      <dgm:spPr/>
      <dgm:t>
        <a:bodyPr/>
        <a:lstStyle/>
        <a:p>
          <a:endParaRPr lang="ru-RU"/>
        </a:p>
      </dgm:t>
    </dgm:pt>
    <dgm:pt modelId="{E337C623-A332-46C5-9FF8-F2AE6AEC5AF5}" type="sibTrans" cxnId="{E1C9A79A-374F-42D8-9688-D22991BF986E}">
      <dgm:prSet/>
      <dgm:spPr/>
      <dgm:t>
        <a:bodyPr/>
        <a:lstStyle/>
        <a:p>
          <a:endParaRPr lang="ru-RU"/>
        </a:p>
      </dgm:t>
    </dgm:pt>
    <dgm:pt modelId="{F1A1455C-1929-43BC-AF2C-0554D666BD2D}">
      <dgm:prSet phldrT="[Текст]"/>
      <dgm:spPr>
        <a:solidFill>
          <a:schemeClr val="bg2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систематичность</a:t>
          </a:r>
        </a:p>
      </dgm:t>
    </dgm:pt>
    <dgm:pt modelId="{2B6CD203-3F39-4EFB-AEA6-2D4E80F26E8B}" type="parTrans" cxnId="{A6348847-DA3C-4CF3-B3CF-401059584C0B}">
      <dgm:prSet/>
      <dgm:spPr/>
      <dgm:t>
        <a:bodyPr/>
        <a:lstStyle/>
        <a:p>
          <a:endParaRPr lang="ru-RU"/>
        </a:p>
      </dgm:t>
    </dgm:pt>
    <dgm:pt modelId="{E876C0DD-F9A4-4F1C-8222-8ACB1BC8DB24}" type="sibTrans" cxnId="{A6348847-DA3C-4CF3-B3CF-401059584C0B}">
      <dgm:prSet/>
      <dgm:spPr/>
      <dgm:t>
        <a:bodyPr/>
        <a:lstStyle/>
        <a:p>
          <a:endParaRPr lang="ru-RU"/>
        </a:p>
      </dgm:t>
    </dgm:pt>
    <dgm:pt modelId="{1563ABD3-183E-4156-9502-FA8ED347B7A6}">
      <dgm:prSet phldrT="[Текст]"/>
      <dgm:spPr>
        <a:solidFill>
          <a:schemeClr val="bg2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комплексность</a:t>
          </a:r>
        </a:p>
      </dgm:t>
    </dgm:pt>
    <dgm:pt modelId="{3B285F81-6D4C-415A-B1F5-FB2BD801A254}" type="parTrans" cxnId="{AA2C0C4D-0D3A-48FA-9AA5-810F32AEC702}">
      <dgm:prSet/>
      <dgm:spPr/>
      <dgm:t>
        <a:bodyPr/>
        <a:lstStyle/>
        <a:p>
          <a:endParaRPr lang="ru-RU"/>
        </a:p>
      </dgm:t>
    </dgm:pt>
    <dgm:pt modelId="{5C927E26-295B-41DD-B99E-B60A8244F8BD}" type="sibTrans" cxnId="{AA2C0C4D-0D3A-48FA-9AA5-810F32AEC702}">
      <dgm:prSet/>
      <dgm:spPr/>
      <dgm:t>
        <a:bodyPr/>
        <a:lstStyle/>
        <a:p>
          <a:endParaRPr lang="ru-RU"/>
        </a:p>
      </dgm:t>
    </dgm:pt>
    <dgm:pt modelId="{DA36091A-EEBE-4479-99EE-CF6A4455F2BD}">
      <dgm:prSet/>
      <dgm:spPr>
        <a:solidFill>
          <a:schemeClr val="bg2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прозрачность</a:t>
          </a:r>
        </a:p>
      </dgm:t>
    </dgm:pt>
    <dgm:pt modelId="{02255A3E-E9D1-4365-9B8B-F7E060723B9A}" type="parTrans" cxnId="{68A3E1AE-CBDF-4D2B-B467-EAAA0A0FF481}">
      <dgm:prSet/>
      <dgm:spPr/>
      <dgm:t>
        <a:bodyPr/>
        <a:lstStyle/>
        <a:p>
          <a:endParaRPr lang="ru-RU"/>
        </a:p>
      </dgm:t>
    </dgm:pt>
    <dgm:pt modelId="{232D4FB4-CACF-46E4-9B0E-CEA9C8BFC831}" type="sibTrans" cxnId="{68A3E1AE-CBDF-4D2B-B467-EAAA0A0FF481}">
      <dgm:prSet/>
      <dgm:spPr/>
      <dgm:t>
        <a:bodyPr/>
        <a:lstStyle/>
        <a:p>
          <a:endParaRPr lang="ru-RU"/>
        </a:p>
      </dgm:t>
    </dgm:pt>
    <dgm:pt modelId="{EDB1AAF7-1FB4-4B59-A8C3-BA3080B893E3}" type="pres">
      <dgm:prSet presAssocID="{7C070B16-F277-4685-98AF-D8EC03003ADD}" presName="linearFlow" presStyleCnt="0">
        <dgm:presLayoutVars>
          <dgm:dir/>
          <dgm:resizeHandles val="exact"/>
        </dgm:presLayoutVars>
      </dgm:prSet>
      <dgm:spPr/>
    </dgm:pt>
    <dgm:pt modelId="{D16B58F4-44AB-479D-AC94-0EC98EA43B35}" type="pres">
      <dgm:prSet presAssocID="{DEF7DFB6-A8CA-4DBC-B1C1-BFB921BD8D92}" presName="composite" presStyleCnt="0"/>
      <dgm:spPr/>
    </dgm:pt>
    <dgm:pt modelId="{4E9EEC5B-2B6E-44E1-BD0C-B6E560ACAF91}" type="pres">
      <dgm:prSet presAssocID="{DEF7DFB6-A8CA-4DBC-B1C1-BFB921BD8D92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D38249C-ED98-445C-91AA-5990EDAB1267}" type="pres">
      <dgm:prSet presAssocID="{DEF7DFB6-A8CA-4DBC-B1C1-BFB921BD8D92}" presName="txShp" presStyleLbl="node1" presStyleIdx="0" presStyleCnt="4" custLinFactNeighborX="315" custLinFactNeighborY="-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4D7E65-BF20-4208-8AFB-4C04DC7612A6}" type="pres">
      <dgm:prSet presAssocID="{E337C623-A332-46C5-9FF8-F2AE6AEC5AF5}" presName="spacing" presStyleCnt="0"/>
      <dgm:spPr/>
    </dgm:pt>
    <dgm:pt modelId="{67146CC2-AF7A-42F9-AA31-C77E1E9973F8}" type="pres">
      <dgm:prSet presAssocID="{F1A1455C-1929-43BC-AF2C-0554D666BD2D}" presName="composite" presStyleCnt="0"/>
      <dgm:spPr/>
    </dgm:pt>
    <dgm:pt modelId="{727FF2BE-110B-455F-AD89-DDF38DFBC04C}" type="pres">
      <dgm:prSet presAssocID="{F1A1455C-1929-43BC-AF2C-0554D666BD2D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B92F073-A05D-4A4A-92FE-ACB13A150597}" type="pres">
      <dgm:prSet presAssocID="{F1A1455C-1929-43BC-AF2C-0554D666BD2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42CF8-9538-475D-B8E6-7BDB7075A2F1}" type="pres">
      <dgm:prSet presAssocID="{E876C0DD-F9A4-4F1C-8222-8ACB1BC8DB24}" presName="spacing" presStyleCnt="0"/>
      <dgm:spPr/>
    </dgm:pt>
    <dgm:pt modelId="{12149679-F9DE-4F7E-AB09-902BBED246C9}" type="pres">
      <dgm:prSet presAssocID="{1563ABD3-183E-4156-9502-FA8ED347B7A6}" presName="composite" presStyleCnt="0"/>
      <dgm:spPr/>
    </dgm:pt>
    <dgm:pt modelId="{C1A2BE87-47FA-4BF3-8B85-934044A2DB8F}" type="pres">
      <dgm:prSet presAssocID="{1563ABD3-183E-4156-9502-FA8ED347B7A6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6F2D302-EBC6-40D4-A625-F301DBE74D47}" type="pres">
      <dgm:prSet presAssocID="{1563ABD3-183E-4156-9502-FA8ED347B7A6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37CD4A-6BF4-4AF3-950F-13599BBAD132}" type="pres">
      <dgm:prSet presAssocID="{5C927E26-295B-41DD-B99E-B60A8244F8BD}" presName="spacing" presStyleCnt="0"/>
      <dgm:spPr/>
    </dgm:pt>
    <dgm:pt modelId="{79053F55-5B20-432D-B704-19CB36E5CBA9}" type="pres">
      <dgm:prSet presAssocID="{DA36091A-EEBE-4479-99EE-CF6A4455F2BD}" presName="composite" presStyleCnt="0"/>
      <dgm:spPr/>
    </dgm:pt>
    <dgm:pt modelId="{42763EAF-E534-49CF-B643-6F489E0A5732}" type="pres">
      <dgm:prSet presAssocID="{DA36091A-EEBE-4479-99EE-CF6A4455F2BD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39D4AB3-1EAA-4E91-86F1-AED76A0DB562}" type="pres">
      <dgm:prSet presAssocID="{DA36091A-EEBE-4479-99EE-CF6A4455F2BD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348847-DA3C-4CF3-B3CF-401059584C0B}" srcId="{7C070B16-F277-4685-98AF-D8EC03003ADD}" destId="{F1A1455C-1929-43BC-AF2C-0554D666BD2D}" srcOrd="1" destOrd="0" parTransId="{2B6CD203-3F39-4EFB-AEA6-2D4E80F26E8B}" sibTransId="{E876C0DD-F9A4-4F1C-8222-8ACB1BC8DB24}"/>
    <dgm:cxn modelId="{CF40E30B-3FDB-4E5F-94B4-633119E9FD80}" type="presOf" srcId="{F1A1455C-1929-43BC-AF2C-0554D666BD2D}" destId="{CB92F073-A05D-4A4A-92FE-ACB13A150597}" srcOrd="0" destOrd="0" presId="urn:microsoft.com/office/officeart/2005/8/layout/vList3#1"/>
    <dgm:cxn modelId="{CC2D6305-9135-4E74-974A-F0A30A46FA79}" type="presOf" srcId="{1563ABD3-183E-4156-9502-FA8ED347B7A6}" destId="{D6F2D302-EBC6-40D4-A625-F301DBE74D47}" srcOrd="0" destOrd="0" presId="urn:microsoft.com/office/officeart/2005/8/layout/vList3#1"/>
    <dgm:cxn modelId="{E1C9A79A-374F-42D8-9688-D22991BF986E}" srcId="{7C070B16-F277-4685-98AF-D8EC03003ADD}" destId="{DEF7DFB6-A8CA-4DBC-B1C1-BFB921BD8D92}" srcOrd="0" destOrd="0" parTransId="{4A6168E5-6B55-4BA3-B767-5AA0BFB024D4}" sibTransId="{E337C623-A332-46C5-9FF8-F2AE6AEC5AF5}"/>
    <dgm:cxn modelId="{46E2B23F-C3B9-4B74-84BC-A3F4D752A317}" type="presOf" srcId="{DA36091A-EEBE-4479-99EE-CF6A4455F2BD}" destId="{439D4AB3-1EAA-4E91-86F1-AED76A0DB562}" srcOrd="0" destOrd="0" presId="urn:microsoft.com/office/officeart/2005/8/layout/vList3#1"/>
    <dgm:cxn modelId="{A949D63F-0F17-4FA5-89DA-A97BC4C93FD6}" type="presOf" srcId="{DEF7DFB6-A8CA-4DBC-B1C1-BFB921BD8D92}" destId="{8D38249C-ED98-445C-91AA-5990EDAB1267}" srcOrd="0" destOrd="0" presId="urn:microsoft.com/office/officeart/2005/8/layout/vList3#1"/>
    <dgm:cxn modelId="{AA2C0C4D-0D3A-48FA-9AA5-810F32AEC702}" srcId="{7C070B16-F277-4685-98AF-D8EC03003ADD}" destId="{1563ABD3-183E-4156-9502-FA8ED347B7A6}" srcOrd="2" destOrd="0" parTransId="{3B285F81-6D4C-415A-B1F5-FB2BD801A254}" sibTransId="{5C927E26-295B-41DD-B99E-B60A8244F8BD}"/>
    <dgm:cxn modelId="{68A3E1AE-CBDF-4D2B-B467-EAAA0A0FF481}" srcId="{7C070B16-F277-4685-98AF-D8EC03003ADD}" destId="{DA36091A-EEBE-4479-99EE-CF6A4455F2BD}" srcOrd="3" destOrd="0" parTransId="{02255A3E-E9D1-4365-9B8B-F7E060723B9A}" sibTransId="{232D4FB4-CACF-46E4-9B0E-CEA9C8BFC831}"/>
    <dgm:cxn modelId="{E17741B2-4608-411B-AEEC-D6225CD00582}" type="presOf" srcId="{7C070B16-F277-4685-98AF-D8EC03003ADD}" destId="{EDB1AAF7-1FB4-4B59-A8C3-BA3080B893E3}" srcOrd="0" destOrd="0" presId="urn:microsoft.com/office/officeart/2005/8/layout/vList3#1"/>
    <dgm:cxn modelId="{9B5EF6A0-B24B-4FEF-A61E-F6B7B02BC9C6}" type="presParOf" srcId="{EDB1AAF7-1FB4-4B59-A8C3-BA3080B893E3}" destId="{D16B58F4-44AB-479D-AC94-0EC98EA43B35}" srcOrd="0" destOrd="0" presId="urn:microsoft.com/office/officeart/2005/8/layout/vList3#1"/>
    <dgm:cxn modelId="{FD3162A9-9B6B-4FE0-BC46-82BBA0EACD71}" type="presParOf" srcId="{D16B58F4-44AB-479D-AC94-0EC98EA43B35}" destId="{4E9EEC5B-2B6E-44E1-BD0C-B6E560ACAF91}" srcOrd="0" destOrd="0" presId="urn:microsoft.com/office/officeart/2005/8/layout/vList3#1"/>
    <dgm:cxn modelId="{ACF3453B-6AE5-466C-8CDA-A2E0E7808ED3}" type="presParOf" srcId="{D16B58F4-44AB-479D-AC94-0EC98EA43B35}" destId="{8D38249C-ED98-445C-91AA-5990EDAB1267}" srcOrd="1" destOrd="0" presId="urn:microsoft.com/office/officeart/2005/8/layout/vList3#1"/>
    <dgm:cxn modelId="{0BB09133-25D9-490A-8CDB-A18B0E79F032}" type="presParOf" srcId="{EDB1AAF7-1FB4-4B59-A8C3-BA3080B893E3}" destId="{BC4D7E65-BF20-4208-8AFB-4C04DC7612A6}" srcOrd="1" destOrd="0" presId="urn:microsoft.com/office/officeart/2005/8/layout/vList3#1"/>
    <dgm:cxn modelId="{F89FD879-003A-4E4F-B3B3-059AB1CFE87D}" type="presParOf" srcId="{EDB1AAF7-1FB4-4B59-A8C3-BA3080B893E3}" destId="{67146CC2-AF7A-42F9-AA31-C77E1E9973F8}" srcOrd="2" destOrd="0" presId="urn:microsoft.com/office/officeart/2005/8/layout/vList3#1"/>
    <dgm:cxn modelId="{D18A29F4-3BE7-4C06-89A6-F9AF69845A19}" type="presParOf" srcId="{67146CC2-AF7A-42F9-AA31-C77E1E9973F8}" destId="{727FF2BE-110B-455F-AD89-DDF38DFBC04C}" srcOrd="0" destOrd="0" presId="urn:microsoft.com/office/officeart/2005/8/layout/vList3#1"/>
    <dgm:cxn modelId="{8A5DC1EA-6F2E-4038-8237-3DD168CEA8AB}" type="presParOf" srcId="{67146CC2-AF7A-42F9-AA31-C77E1E9973F8}" destId="{CB92F073-A05D-4A4A-92FE-ACB13A150597}" srcOrd="1" destOrd="0" presId="urn:microsoft.com/office/officeart/2005/8/layout/vList3#1"/>
    <dgm:cxn modelId="{F80B66CD-46DE-4D01-A22F-4597DA078BCF}" type="presParOf" srcId="{EDB1AAF7-1FB4-4B59-A8C3-BA3080B893E3}" destId="{E6E42CF8-9538-475D-B8E6-7BDB7075A2F1}" srcOrd="3" destOrd="0" presId="urn:microsoft.com/office/officeart/2005/8/layout/vList3#1"/>
    <dgm:cxn modelId="{21C1D4D5-0646-4895-B9B5-F2F506C884D9}" type="presParOf" srcId="{EDB1AAF7-1FB4-4B59-A8C3-BA3080B893E3}" destId="{12149679-F9DE-4F7E-AB09-902BBED246C9}" srcOrd="4" destOrd="0" presId="urn:microsoft.com/office/officeart/2005/8/layout/vList3#1"/>
    <dgm:cxn modelId="{220E6B43-E342-4B4B-A8D9-4DFE79DF3998}" type="presParOf" srcId="{12149679-F9DE-4F7E-AB09-902BBED246C9}" destId="{C1A2BE87-47FA-4BF3-8B85-934044A2DB8F}" srcOrd="0" destOrd="0" presId="urn:microsoft.com/office/officeart/2005/8/layout/vList3#1"/>
    <dgm:cxn modelId="{839B6514-E154-4B8B-BCB4-510DB3A10487}" type="presParOf" srcId="{12149679-F9DE-4F7E-AB09-902BBED246C9}" destId="{D6F2D302-EBC6-40D4-A625-F301DBE74D47}" srcOrd="1" destOrd="0" presId="urn:microsoft.com/office/officeart/2005/8/layout/vList3#1"/>
    <dgm:cxn modelId="{E0BBF830-F7E0-4A93-A127-A2C47A2C534F}" type="presParOf" srcId="{EDB1AAF7-1FB4-4B59-A8C3-BA3080B893E3}" destId="{7B37CD4A-6BF4-4AF3-950F-13599BBAD132}" srcOrd="5" destOrd="0" presId="urn:microsoft.com/office/officeart/2005/8/layout/vList3#1"/>
    <dgm:cxn modelId="{71444A62-E659-4A58-A8AE-0BD0940BAC63}" type="presParOf" srcId="{EDB1AAF7-1FB4-4B59-A8C3-BA3080B893E3}" destId="{79053F55-5B20-432D-B704-19CB36E5CBA9}" srcOrd="6" destOrd="0" presId="urn:microsoft.com/office/officeart/2005/8/layout/vList3#1"/>
    <dgm:cxn modelId="{36DD093A-A7C5-4B09-93C9-0175F1B74C12}" type="presParOf" srcId="{79053F55-5B20-432D-B704-19CB36E5CBA9}" destId="{42763EAF-E534-49CF-B643-6F489E0A5732}" srcOrd="0" destOrd="0" presId="urn:microsoft.com/office/officeart/2005/8/layout/vList3#1"/>
    <dgm:cxn modelId="{1A98EFAC-F6FB-48EA-9212-40FB94DFF887}" type="presParOf" srcId="{79053F55-5B20-432D-B704-19CB36E5CBA9}" destId="{439D4AB3-1EAA-4E91-86F1-AED76A0DB56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907DF6-603E-4776-B341-FC3745105DDB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15BAB5-204A-4D0A-BA37-4F29CCBAA060}">
      <dgm:prSet phldrT="[Текст]" phldr="1"/>
      <dgm:spPr>
        <a:solidFill>
          <a:schemeClr val="bg1">
            <a:lumMod val="75000"/>
          </a:schemeClr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ru-RU" dirty="0"/>
        </a:p>
      </dgm:t>
    </dgm:pt>
    <dgm:pt modelId="{ADA99DDD-6D59-4891-ABA2-6C7FA2040563}" type="parTrans" cxnId="{5640B5D2-BBAF-4714-9390-A01FD8FDC900}">
      <dgm:prSet/>
      <dgm:spPr/>
      <dgm:t>
        <a:bodyPr/>
        <a:lstStyle/>
        <a:p>
          <a:endParaRPr lang="ru-RU"/>
        </a:p>
      </dgm:t>
    </dgm:pt>
    <dgm:pt modelId="{E781246D-0ACA-48B6-B6D8-612BC99EAD5C}" type="sibTrans" cxnId="{5640B5D2-BBAF-4714-9390-A01FD8FDC900}">
      <dgm:prSet/>
      <dgm:spPr/>
      <dgm:t>
        <a:bodyPr/>
        <a:lstStyle/>
        <a:p>
          <a:endParaRPr lang="ru-RU"/>
        </a:p>
      </dgm:t>
    </dgm:pt>
    <dgm:pt modelId="{96B16068-D357-4297-BE9B-F1B8B7281E94}">
      <dgm:prSet phldrT="[Текст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4 принципа</a:t>
          </a:r>
        </a:p>
      </dgm:t>
    </dgm:pt>
    <dgm:pt modelId="{20C8A8FF-81F6-4752-9816-4915DD9B2C28}" type="parTrans" cxnId="{2BDFC8B6-A924-4219-9DD5-5EEE3CC19ADB}">
      <dgm:prSet/>
      <dgm:spPr/>
      <dgm:t>
        <a:bodyPr/>
        <a:lstStyle/>
        <a:p>
          <a:endParaRPr lang="ru-RU"/>
        </a:p>
      </dgm:t>
    </dgm:pt>
    <dgm:pt modelId="{EDDE10B6-6361-4377-95BE-FE459318AAED}" type="sibTrans" cxnId="{2BDFC8B6-A924-4219-9DD5-5EEE3CC19ADB}">
      <dgm:prSet/>
      <dgm:spPr/>
      <dgm:t>
        <a:bodyPr/>
        <a:lstStyle/>
        <a:p>
          <a:endParaRPr lang="ru-RU"/>
        </a:p>
      </dgm:t>
    </dgm:pt>
    <dgm:pt modelId="{18EDD38C-B4F6-48EF-9A9D-F9D314B887C5}">
      <dgm:prSet phldrT="[Текст]" phldr="1"/>
      <dgm:spPr>
        <a:solidFill>
          <a:srgbClr val="FE98EF"/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ru-RU" dirty="0"/>
        </a:p>
      </dgm:t>
    </dgm:pt>
    <dgm:pt modelId="{63E61699-A331-4AF2-977C-01061A19F8B1}" type="parTrans" cxnId="{26ABADDF-2EC6-4F15-BB79-F18AB67B7E44}">
      <dgm:prSet/>
      <dgm:spPr/>
      <dgm:t>
        <a:bodyPr/>
        <a:lstStyle/>
        <a:p>
          <a:endParaRPr lang="ru-RU"/>
        </a:p>
      </dgm:t>
    </dgm:pt>
    <dgm:pt modelId="{3EC98BE2-3EC4-4CBA-9475-2532D921ECCA}" type="sibTrans" cxnId="{26ABADDF-2EC6-4F15-BB79-F18AB67B7E44}">
      <dgm:prSet/>
      <dgm:spPr/>
      <dgm:t>
        <a:bodyPr/>
        <a:lstStyle/>
        <a:p>
          <a:endParaRPr lang="ru-RU"/>
        </a:p>
      </dgm:t>
    </dgm:pt>
    <dgm:pt modelId="{F7603FDD-4ED0-4AD6-98BF-7E22D6668D44}">
      <dgm:prSet phldrT="[Текст]"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3600" b="1" dirty="0">
              <a:solidFill>
                <a:srgbClr val="002060"/>
              </a:solidFill>
            </a:rPr>
            <a:t>7 фаз</a:t>
          </a:r>
        </a:p>
      </dgm:t>
    </dgm:pt>
    <dgm:pt modelId="{BFCAC877-37B8-4490-A653-3C027C5DBB30}" type="parTrans" cxnId="{8FE93536-2327-4583-A730-A409D43450EB}">
      <dgm:prSet/>
      <dgm:spPr/>
      <dgm:t>
        <a:bodyPr/>
        <a:lstStyle/>
        <a:p>
          <a:endParaRPr lang="ru-RU"/>
        </a:p>
      </dgm:t>
    </dgm:pt>
    <dgm:pt modelId="{89557BFF-6479-4036-B11B-2117F384CB5F}" type="sibTrans" cxnId="{8FE93536-2327-4583-A730-A409D43450EB}">
      <dgm:prSet/>
      <dgm:spPr/>
      <dgm:t>
        <a:bodyPr/>
        <a:lstStyle/>
        <a:p>
          <a:endParaRPr lang="ru-RU"/>
        </a:p>
      </dgm:t>
    </dgm:pt>
    <dgm:pt modelId="{47C17DA8-EC5E-40A9-B368-CD3C144A75E7}">
      <dgm:prSet phldrT="[Текст]" phldr="1"/>
      <dgm:spPr>
        <a:solidFill>
          <a:srgbClr val="FFFF00"/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ru-RU" dirty="0"/>
        </a:p>
      </dgm:t>
    </dgm:pt>
    <dgm:pt modelId="{69376E9F-0875-46CE-8BE4-60DC23DA3E62}" type="parTrans" cxnId="{8693E979-69CA-4332-B38D-80D64C545ABD}">
      <dgm:prSet/>
      <dgm:spPr/>
      <dgm:t>
        <a:bodyPr/>
        <a:lstStyle/>
        <a:p>
          <a:endParaRPr lang="ru-RU"/>
        </a:p>
      </dgm:t>
    </dgm:pt>
    <dgm:pt modelId="{5EB276B5-F4A1-4DEC-8CA0-8D81D936B24B}" type="sibTrans" cxnId="{8693E979-69CA-4332-B38D-80D64C545ABD}">
      <dgm:prSet/>
      <dgm:spPr/>
      <dgm:t>
        <a:bodyPr/>
        <a:lstStyle/>
        <a:p>
          <a:endParaRPr lang="ru-RU"/>
        </a:p>
      </dgm:t>
    </dgm:pt>
    <dgm:pt modelId="{27103BBC-D444-4E6A-B264-4981B52590E7}">
      <dgm:prSet phldrT="[Текст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АМО</a:t>
          </a:r>
        </a:p>
      </dgm:t>
    </dgm:pt>
    <dgm:pt modelId="{D3E8C31E-4DFC-4AEA-82D6-F159AEC5C60A}" type="parTrans" cxnId="{3F363714-4F70-4208-B728-3709A18F2A1E}">
      <dgm:prSet/>
      <dgm:spPr/>
      <dgm:t>
        <a:bodyPr/>
        <a:lstStyle/>
        <a:p>
          <a:endParaRPr lang="ru-RU"/>
        </a:p>
      </dgm:t>
    </dgm:pt>
    <dgm:pt modelId="{A8C5DD16-9405-43C9-BB24-EAB355B00757}" type="sibTrans" cxnId="{3F363714-4F70-4208-B728-3709A18F2A1E}">
      <dgm:prSet/>
      <dgm:spPr/>
      <dgm:t>
        <a:bodyPr/>
        <a:lstStyle/>
        <a:p>
          <a:endParaRPr lang="ru-RU"/>
        </a:p>
      </dgm:t>
    </dgm:pt>
    <dgm:pt modelId="{627ED27F-1123-469C-B5E9-A85E90980BAB}">
      <dgm:prSet phldrT="[Текст]" phldr="1"/>
      <dgm:spPr>
        <a:solidFill>
          <a:srgbClr val="00B0F0"/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ru-RU" dirty="0"/>
        </a:p>
      </dgm:t>
    </dgm:pt>
    <dgm:pt modelId="{8DC1A205-0C3C-4F02-8A07-8F58966DA51D}" type="parTrans" cxnId="{2C73E77C-BC27-4FE9-B242-EA2970495186}">
      <dgm:prSet/>
      <dgm:spPr/>
      <dgm:t>
        <a:bodyPr/>
        <a:lstStyle/>
        <a:p>
          <a:endParaRPr lang="ru-RU"/>
        </a:p>
      </dgm:t>
    </dgm:pt>
    <dgm:pt modelId="{16E668F4-A86F-42EE-963C-BF26878E80C5}" type="sibTrans" cxnId="{2C73E77C-BC27-4FE9-B242-EA2970495186}">
      <dgm:prSet/>
      <dgm:spPr/>
      <dgm:t>
        <a:bodyPr/>
        <a:lstStyle/>
        <a:p>
          <a:endParaRPr lang="ru-RU"/>
        </a:p>
      </dgm:t>
    </dgm:pt>
    <dgm:pt modelId="{B15A7598-0A0F-45AD-BEB2-F7FEEE2B6777}">
      <dgm:prSet phldrT="[Текст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8 процессов</a:t>
          </a:r>
        </a:p>
      </dgm:t>
    </dgm:pt>
    <dgm:pt modelId="{5B6B0F6D-10AE-4A69-AEE3-86475FA8910F}" type="parTrans" cxnId="{85C3A6E0-4A9E-4B03-A687-8DDFADC20CD5}">
      <dgm:prSet/>
      <dgm:spPr/>
      <dgm:t>
        <a:bodyPr/>
        <a:lstStyle/>
        <a:p>
          <a:endParaRPr lang="ru-RU"/>
        </a:p>
      </dgm:t>
    </dgm:pt>
    <dgm:pt modelId="{96DD0882-C15F-483B-A394-3D5D46871C21}" type="sibTrans" cxnId="{85C3A6E0-4A9E-4B03-A687-8DDFADC20CD5}">
      <dgm:prSet/>
      <dgm:spPr/>
      <dgm:t>
        <a:bodyPr/>
        <a:lstStyle/>
        <a:p>
          <a:endParaRPr lang="ru-RU"/>
        </a:p>
      </dgm:t>
    </dgm:pt>
    <dgm:pt modelId="{2B733FAD-38A1-4E4D-8B07-2FAFF022A630}">
      <dgm:prSet phldrT="[Текст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ru-RU" b="1" dirty="0">
            <a:solidFill>
              <a:srgbClr val="002060"/>
            </a:solidFill>
          </a:endParaRPr>
        </a:p>
      </dgm:t>
    </dgm:pt>
    <dgm:pt modelId="{41957769-68B1-4D13-81E7-E7DC2FF56B78}" type="parTrans" cxnId="{5EA14DF4-1B90-4580-9102-62F8AA91EAAD}">
      <dgm:prSet/>
      <dgm:spPr/>
      <dgm:t>
        <a:bodyPr/>
        <a:lstStyle/>
        <a:p>
          <a:endParaRPr lang="ru-RU"/>
        </a:p>
      </dgm:t>
    </dgm:pt>
    <dgm:pt modelId="{162B8BE7-BB12-4895-8B72-0169C0B3BC5C}" type="sibTrans" cxnId="{5EA14DF4-1B90-4580-9102-62F8AA91EAAD}">
      <dgm:prSet/>
      <dgm:spPr/>
      <dgm:t>
        <a:bodyPr/>
        <a:lstStyle/>
        <a:p>
          <a:endParaRPr lang="ru-RU"/>
        </a:p>
      </dgm:t>
    </dgm:pt>
    <dgm:pt modelId="{82742204-7427-46B3-8D2E-8F6FE8E91BEB}">
      <dgm:prSet phldrT="[Текст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ru-RU" b="1" dirty="0">
            <a:solidFill>
              <a:srgbClr val="002060"/>
            </a:solidFill>
          </a:endParaRPr>
        </a:p>
      </dgm:t>
    </dgm:pt>
    <dgm:pt modelId="{5A1952A9-9F5B-4B0B-B6E4-C11C8E731211}" type="parTrans" cxnId="{7E9F5C3C-3238-480F-9F20-C8449991ACC3}">
      <dgm:prSet/>
      <dgm:spPr/>
      <dgm:t>
        <a:bodyPr/>
        <a:lstStyle/>
        <a:p>
          <a:endParaRPr lang="ru-RU"/>
        </a:p>
      </dgm:t>
    </dgm:pt>
    <dgm:pt modelId="{CC0B4D14-809F-46F4-98F1-0A174DECE8E4}" type="sibTrans" cxnId="{7E9F5C3C-3238-480F-9F20-C8449991ACC3}">
      <dgm:prSet/>
      <dgm:spPr/>
      <dgm:t>
        <a:bodyPr/>
        <a:lstStyle/>
        <a:p>
          <a:endParaRPr lang="ru-RU"/>
        </a:p>
      </dgm:t>
    </dgm:pt>
    <dgm:pt modelId="{520DA406-E377-4014-A467-A9AC1A81D576}" type="pres">
      <dgm:prSet presAssocID="{68907DF6-603E-4776-B341-FC3745105D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9CDD50-9531-458B-AC04-2FB0EB2ABCBE}" type="pres">
      <dgm:prSet presAssocID="{68907DF6-603E-4776-B341-FC3745105DDB}" presName="children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3EBAA13C-9023-4039-BF3E-9413F294B379}" type="pres">
      <dgm:prSet presAssocID="{68907DF6-603E-4776-B341-FC3745105DDB}" presName="child1group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71D05484-5087-4746-B731-4DE7DCABFB53}" type="pres">
      <dgm:prSet presAssocID="{68907DF6-603E-4776-B341-FC3745105DDB}" presName="child1" presStyleLbl="bgAcc1" presStyleIdx="0" presStyleCnt="4" custScaleX="168885"/>
      <dgm:spPr/>
      <dgm:t>
        <a:bodyPr/>
        <a:lstStyle/>
        <a:p>
          <a:endParaRPr lang="ru-RU"/>
        </a:p>
      </dgm:t>
    </dgm:pt>
    <dgm:pt modelId="{F5DD5C39-2B57-4780-979E-C5E19D6780BB}" type="pres">
      <dgm:prSet presAssocID="{68907DF6-603E-4776-B341-FC3745105D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E0E15-5388-4E5C-83EF-E7D6D5187108}" type="pres">
      <dgm:prSet presAssocID="{68907DF6-603E-4776-B341-FC3745105DDB}" presName="child2group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B47B7C7D-B814-49A5-A4FF-A2552BEE75B9}" type="pres">
      <dgm:prSet presAssocID="{68907DF6-603E-4776-B341-FC3745105DDB}" presName="child2" presStyleLbl="bgAcc1" presStyleIdx="1" presStyleCnt="4" custScaleX="146682"/>
      <dgm:spPr/>
      <dgm:t>
        <a:bodyPr/>
        <a:lstStyle/>
        <a:p>
          <a:endParaRPr lang="ru-RU"/>
        </a:p>
      </dgm:t>
    </dgm:pt>
    <dgm:pt modelId="{1CC0605D-9E1E-4C82-94A6-0752CB719959}" type="pres">
      <dgm:prSet presAssocID="{68907DF6-603E-4776-B341-FC3745105D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CE013-E749-4666-A6BD-60E89C4D6738}" type="pres">
      <dgm:prSet presAssocID="{68907DF6-603E-4776-B341-FC3745105DDB}" presName="child3group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9413804E-44FF-4C3C-ACB5-EC703F797E9E}" type="pres">
      <dgm:prSet presAssocID="{68907DF6-603E-4776-B341-FC3745105DDB}" presName="child3" presStyleLbl="bgAcc1" presStyleIdx="2" presStyleCnt="4" custScaleX="147384"/>
      <dgm:spPr/>
      <dgm:t>
        <a:bodyPr/>
        <a:lstStyle/>
        <a:p>
          <a:endParaRPr lang="ru-RU"/>
        </a:p>
      </dgm:t>
    </dgm:pt>
    <dgm:pt modelId="{BCF3C22C-818E-4B3D-B287-DD71DBE6A46A}" type="pres">
      <dgm:prSet presAssocID="{68907DF6-603E-4776-B341-FC3745105D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C4D36-21DA-4BC8-B1B0-D514774654BC}" type="pres">
      <dgm:prSet presAssocID="{68907DF6-603E-4776-B341-FC3745105DDB}" presName="child4group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00E0E28C-0AB0-448B-85FB-091B40EBA8AA}" type="pres">
      <dgm:prSet presAssocID="{68907DF6-603E-4776-B341-FC3745105DDB}" presName="child4" presStyleLbl="bgAcc1" presStyleIdx="3" presStyleCnt="4" custScaleX="157786"/>
      <dgm:spPr/>
      <dgm:t>
        <a:bodyPr/>
        <a:lstStyle/>
        <a:p>
          <a:endParaRPr lang="ru-RU"/>
        </a:p>
      </dgm:t>
    </dgm:pt>
    <dgm:pt modelId="{3E4D25F2-A1C2-489A-B18F-980ECC49FF1F}" type="pres">
      <dgm:prSet presAssocID="{68907DF6-603E-4776-B341-FC3745105D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E07A4-6339-4D37-AFF2-E5FCDA9F667A}" type="pres">
      <dgm:prSet presAssocID="{68907DF6-603E-4776-B341-FC3745105DDB}" presName="childPlaceholder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E522CF96-5542-4281-96B6-42C7B3F142A8}" type="pres">
      <dgm:prSet presAssocID="{68907DF6-603E-4776-B341-FC3745105DDB}" presName="circl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04B0A4F6-D27C-422E-B234-361AF3B8B2C1}" type="pres">
      <dgm:prSet presAssocID="{68907DF6-603E-4776-B341-FC3745105D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B4D72C-DAF4-4B03-A2A1-4AAC107E14F4}" type="pres">
      <dgm:prSet presAssocID="{68907DF6-603E-4776-B341-FC3745105D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A8ABA-2D2A-4828-98C0-AD08C6C35F27}" type="pres">
      <dgm:prSet presAssocID="{68907DF6-603E-4776-B341-FC3745105D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922DD-CADC-48B7-91A3-619A76254DCF}" type="pres">
      <dgm:prSet presAssocID="{68907DF6-603E-4776-B341-FC3745105D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E3B55-A994-490A-BCC6-53D9B04E3C02}" type="pres">
      <dgm:prSet presAssocID="{68907DF6-603E-4776-B341-FC3745105DDB}" presName="quadrantPlaceholder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5BA890AF-F528-4B93-A942-C09759FF8C42}" type="pres">
      <dgm:prSet presAssocID="{68907DF6-603E-4776-B341-FC3745105DDB}" presName="center1" presStyleLbl="fgShp" presStyleIdx="0" presStyleCnt="2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1D7BB3EA-F07E-4A09-8C37-E869F79AAFDA}" type="pres">
      <dgm:prSet presAssocID="{68907DF6-603E-4776-B341-FC3745105DDB}" presName="center2" presStyleLbl="fgShp" presStyleIdx="1" presStyleCnt="2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</dgm:ptLst>
  <dgm:cxnLst>
    <dgm:cxn modelId="{85C3A6E0-4A9E-4B03-A687-8DDFADC20CD5}" srcId="{627ED27F-1123-469C-B5E9-A85E90980BAB}" destId="{B15A7598-0A0F-45AD-BEB2-F7FEEE2B6777}" srcOrd="1" destOrd="0" parTransId="{5B6B0F6D-10AE-4A69-AEE3-86475FA8910F}" sibTransId="{96DD0882-C15F-483B-A394-3D5D46871C21}"/>
    <dgm:cxn modelId="{ACB5796D-C2F9-4F58-B66B-2BA681E0C235}" type="presOf" srcId="{F7603FDD-4ED0-4AD6-98BF-7E22D6668D44}" destId="{1CC0605D-9E1E-4C82-94A6-0752CB719959}" srcOrd="1" destOrd="0" presId="urn:microsoft.com/office/officeart/2005/8/layout/cycle4#1"/>
    <dgm:cxn modelId="{2491B2C2-E0EF-4110-ACCA-36E772FC284E}" type="presOf" srcId="{B15A7598-0A0F-45AD-BEB2-F7FEEE2B6777}" destId="{00E0E28C-0AB0-448B-85FB-091B40EBA8AA}" srcOrd="0" destOrd="1" presId="urn:microsoft.com/office/officeart/2005/8/layout/cycle4#1"/>
    <dgm:cxn modelId="{8693E979-69CA-4332-B38D-80D64C545ABD}" srcId="{68907DF6-603E-4776-B341-FC3745105DDB}" destId="{47C17DA8-EC5E-40A9-B368-CD3C144A75E7}" srcOrd="2" destOrd="0" parTransId="{69376E9F-0875-46CE-8BE4-60DC23DA3E62}" sibTransId="{5EB276B5-F4A1-4DEC-8CA0-8D81D936B24B}"/>
    <dgm:cxn modelId="{A7C5E2AA-62CB-43D5-9290-E676C88A624E}" type="presOf" srcId="{2B733FAD-38A1-4E4D-8B07-2FAFF022A630}" destId="{3E4D25F2-A1C2-489A-B18F-980ECC49FF1F}" srcOrd="1" destOrd="0" presId="urn:microsoft.com/office/officeart/2005/8/layout/cycle4#1"/>
    <dgm:cxn modelId="{2C73E77C-BC27-4FE9-B242-EA2970495186}" srcId="{68907DF6-603E-4776-B341-FC3745105DDB}" destId="{627ED27F-1123-469C-B5E9-A85E90980BAB}" srcOrd="3" destOrd="0" parTransId="{8DC1A205-0C3C-4F02-8A07-8F58966DA51D}" sibTransId="{16E668F4-A86F-42EE-963C-BF26878E80C5}"/>
    <dgm:cxn modelId="{2BDFC8B6-A924-4219-9DD5-5EEE3CC19ADB}" srcId="{0515BAB5-204A-4D0A-BA37-4F29CCBAA060}" destId="{96B16068-D357-4297-BE9B-F1B8B7281E94}" srcOrd="0" destOrd="0" parTransId="{20C8A8FF-81F6-4752-9816-4915DD9B2C28}" sibTransId="{EDDE10B6-6361-4377-95BE-FE459318AAED}"/>
    <dgm:cxn modelId="{B35CE617-C3FA-4FDC-86F6-E51E7C64440F}" type="presOf" srcId="{B15A7598-0A0F-45AD-BEB2-F7FEEE2B6777}" destId="{3E4D25F2-A1C2-489A-B18F-980ECC49FF1F}" srcOrd="1" destOrd="1" presId="urn:microsoft.com/office/officeart/2005/8/layout/cycle4#1"/>
    <dgm:cxn modelId="{29E13DE4-7379-4678-91D4-4904CBB6AC27}" type="presOf" srcId="{96B16068-D357-4297-BE9B-F1B8B7281E94}" destId="{F5DD5C39-2B57-4780-979E-C5E19D6780BB}" srcOrd="1" destOrd="0" presId="urn:microsoft.com/office/officeart/2005/8/layout/cycle4#1"/>
    <dgm:cxn modelId="{26ABADDF-2EC6-4F15-BB79-F18AB67B7E44}" srcId="{68907DF6-603E-4776-B341-FC3745105DDB}" destId="{18EDD38C-B4F6-48EF-9A9D-F9D314B887C5}" srcOrd="1" destOrd="0" parTransId="{63E61699-A331-4AF2-977C-01061A19F8B1}" sibTransId="{3EC98BE2-3EC4-4CBA-9475-2532D921ECCA}"/>
    <dgm:cxn modelId="{E5CCA593-E935-4FA3-BA07-DB7E2A28DAFF}" type="presOf" srcId="{27103BBC-D444-4E6A-B264-4981B52590E7}" destId="{9413804E-44FF-4C3C-ACB5-EC703F797E9E}" srcOrd="0" destOrd="1" presId="urn:microsoft.com/office/officeart/2005/8/layout/cycle4#1"/>
    <dgm:cxn modelId="{589DD944-F5DB-415B-99BE-8171DE152123}" type="presOf" srcId="{47C17DA8-EC5E-40A9-B368-CD3C144A75E7}" destId="{EE6A8ABA-2D2A-4828-98C0-AD08C6C35F27}" srcOrd="0" destOrd="0" presId="urn:microsoft.com/office/officeart/2005/8/layout/cycle4#1"/>
    <dgm:cxn modelId="{46C80FA5-121C-4E8A-84AE-3B7DCD8D644E}" type="presOf" srcId="{68907DF6-603E-4776-B341-FC3745105DDB}" destId="{520DA406-E377-4014-A467-A9AC1A81D576}" srcOrd="0" destOrd="0" presId="urn:microsoft.com/office/officeart/2005/8/layout/cycle4#1"/>
    <dgm:cxn modelId="{8FE93536-2327-4583-A730-A409D43450EB}" srcId="{18EDD38C-B4F6-48EF-9A9D-F9D314B887C5}" destId="{F7603FDD-4ED0-4AD6-98BF-7E22D6668D44}" srcOrd="0" destOrd="0" parTransId="{BFCAC877-37B8-4490-A653-3C027C5DBB30}" sibTransId="{89557BFF-6479-4036-B11B-2117F384CB5F}"/>
    <dgm:cxn modelId="{525571BC-8DDE-48FC-9771-5837413163DD}" type="presOf" srcId="{82742204-7427-46B3-8D2E-8F6FE8E91BEB}" destId="{BCF3C22C-818E-4B3D-B287-DD71DBE6A46A}" srcOrd="1" destOrd="0" presId="urn:microsoft.com/office/officeart/2005/8/layout/cycle4#1"/>
    <dgm:cxn modelId="{3F363714-4F70-4208-B728-3709A18F2A1E}" srcId="{47C17DA8-EC5E-40A9-B368-CD3C144A75E7}" destId="{27103BBC-D444-4E6A-B264-4981B52590E7}" srcOrd="1" destOrd="0" parTransId="{D3E8C31E-4DFC-4AEA-82D6-F159AEC5C60A}" sibTransId="{A8C5DD16-9405-43C9-BB24-EAB355B00757}"/>
    <dgm:cxn modelId="{5E9AC1BE-CD9E-47BB-BE44-2C5474C25A57}" type="presOf" srcId="{2B733FAD-38A1-4E4D-8B07-2FAFF022A630}" destId="{00E0E28C-0AB0-448B-85FB-091B40EBA8AA}" srcOrd="0" destOrd="0" presId="urn:microsoft.com/office/officeart/2005/8/layout/cycle4#1"/>
    <dgm:cxn modelId="{59A6BEA8-6255-4D6D-BED2-BC416A38A1E1}" type="presOf" srcId="{F7603FDD-4ED0-4AD6-98BF-7E22D6668D44}" destId="{B47B7C7D-B814-49A5-A4FF-A2552BEE75B9}" srcOrd="0" destOrd="0" presId="urn:microsoft.com/office/officeart/2005/8/layout/cycle4#1"/>
    <dgm:cxn modelId="{5EA14DF4-1B90-4580-9102-62F8AA91EAAD}" srcId="{627ED27F-1123-469C-B5E9-A85E90980BAB}" destId="{2B733FAD-38A1-4E4D-8B07-2FAFF022A630}" srcOrd="0" destOrd="0" parTransId="{41957769-68B1-4D13-81E7-E7DC2FF56B78}" sibTransId="{162B8BE7-BB12-4895-8B72-0169C0B3BC5C}"/>
    <dgm:cxn modelId="{8230DF18-C90F-44F9-89C8-25B236406C81}" type="presOf" srcId="{18EDD38C-B4F6-48EF-9A9D-F9D314B887C5}" destId="{C9B4D72C-DAF4-4B03-A2A1-4AAC107E14F4}" srcOrd="0" destOrd="0" presId="urn:microsoft.com/office/officeart/2005/8/layout/cycle4#1"/>
    <dgm:cxn modelId="{7F03661E-D8D1-4C3E-8314-BEA862E69830}" type="presOf" srcId="{82742204-7427-46B3-8D2E-8F6FE8E91BEB}" destId="{9413804E-44FF-4C3C-ACB5-EC703F797E9E}" srcOrd="0" destOrd="0" presId="urn:microsoft.com/office/officeart/2005/8/layout/cycle4#1"/>
    <dgm:cxn modelId="{BB3644A0-B179-447B-8BEE-974668F95A04}" type="presOf" srcId="{27103BBC-D444-4E6A-B264-4981B52590E7}" destId="{BCF3C22C-818E-4B3D-B287-DD71DBE6A46A}" srcOrd="1" destOrd="1" presId="urn:microsoft.com/office/officeart/2005/8/layout/cycle4#1"/>
    <dgm:cxn modelId="{5640B5D2-BBAF-4714-9390-A01FD8FDC900}" srcId="{68907DF6-603E-4776-B341-FC3745105DDB}" destId="{0515BAB5-204A-4D0A-BA37-4F29CCBAA060}" srcOrd="0" destOrd="0" parTransId="{ADA99DDD-6D59-4891-ABA2-6C7FA2040563}" sibTransId="{E781246D-0ACA-48B6-B6D8-612BC99EAD5C}"/>
    <dgm:cxn modelId="{93E80418-2508-42C5-9DEB-B25FEA66235C}" type="presOf" srcId="{0515BAB5-204A-4D0A-BA37-4F29CCBAA060}" destId="{04B0A4F6-D27C-422E-B234-361AF3B8B2C1}" srcOrd="0" destOrd="0" presId="urn:microsoft.com/office/officeart/2005/8/layout/cycle4#1"/>
    <dgm:cxn modelId="{726B76E3-2883-4687-822F-CDA0FF7E9EB4}" type="presOf" srcId="{96B16068-D357-4297-BE9B-F1B8B7281E94}" destId="{71D05484-5087-4746-B731-4DE7DCABFB53}" srcOrd="0" destOrd="0" presId="urn:microsoft.com/office/officeart/2005/8/layout/cycle4#1"/>
    <dgm:cxn modelId="{7E9F5C3C-3238-480F-9F20-C8449991ACC3}" srcId="{47C17DA8-EC5E-40A9-B368-CD3C144A75E7}" destId="{82742204-7427-46B3-8D2E-8F6FE8E91BEB}" srcOrd="0" destOrd="0" parTransId="{5A1952A9-9F5B-4B0B-B6E4-C11C8E731211}" sibTransId="{CC0B4D14-809F-46F4-98F1-0A174DECE8E4}"/>
    <dgm:cxn modelId="{C3E007C2-763B-4F08-99D4-4218F7E302EA}" type="presOf" srcId="{627ED27F-1123-469C-B5E9-A85E90980BAB}" destId="{C57922DD-CADC-48B7-91A3-619A76254DCF}" srcOrd="0" destOrd="0" presId="urn:microsoft.com/office/officeart/2005/8/layout/cycle4#1"/>
    <dgm:cxn modelId="{8CD0491D-0BE4-4C8A-B138-376528C3383B}" type="presParOf" srcId="{520DA406-E377-4014-A467-A9AC1A81D576}" destId="{4A9CDD50-9531-458B-AC04-2FB0EB2ABCBE}" srcOrd="0" destOrd="0" presId="urn:microsoft.com/office/officeart/2005/8/layout/cycle4#1"/>
    <dgm:cxn modelId="{055BE64F-66A7-4196-8D06-3E9679951855}" type="presParOf" srcId="{4A9CDD50-9531-458B-AC04-2FB0EB2ABCBE}" destId="{3EBAA13C-9023-4039-BF3E-9413F294B379}" srcOrd="0" destOrd="0" presId="urn:microsoft.com/office/officeart/2005/8/layout/cycle4#1"/>
    <dgm:cxn modelId="{E7BA520D-57ED-430C-BBA7-268EEA7E6011}" type="presParOf" srcId="{3EBAA13C-9023-4039-BF3E-9413F294B379}" destId="{71D05484-5087-4746-B731-4DE7DCABFB53}" srcOrd="0" destOrd="0" presId="urn:microsoft.com/office/officeart/2005/8/layout/cycle4#1"/>
    <dgm:cxn modelId="{69A6A0B7-0747-4AD5-84AF-BB3C01B45468}" type="presParOf" srcId="{3EBAA13C-9023-4039-BF3E-9413F294B379}" destId="{F5DD5C39-2B57-4780-979E-C5E19D6780BB}" srcOrd="1" destOrd="0" presId="urn:microsoft.com/office/officeart/2005/8/layout/cycle4#1"/>
    <dgm:cxn modelId="{8B7AE16A-9893-4A15-9CAA-00306D5CCC06}" type="presParOf" srcId="{4A9CDD50-9531-458B-AC04-2FB0EB2ABCBE}" destId="{A8DE0E15-5388-4E5C-83EF-E7D6D5187108}" srcOrd="1" destOrd="0" presId="urn:microsoft.com/office/officeart/2005/8/layout/cycle4#1"/>
    <dgm:cxn modelId="{37A7780B-8BDF-4660-A431-DC57DDAF17FA}" type="presParOf" srcId="{A8DE0E15-5388-4E5C-83EF-E7D6D5187108}" destId="{B47B7C7D-B814-49A5-A4FF-A2552BEE75B9}" srcOrd="0" destOrd="0" presId="urn:microsoft.com/office/officeart/2005/8/layout/cycle4#1"/>
    <dgm:cxn modelId="{2CEC7933-FDF1-4B45-9545-E41900106663}" type="presParOf" srcId="{A8DE0E15-5388-4E5C-83EF-E7D6D5187108}" destId="{1CC0605D-9E1E-4C82-94A6-0752CB719959}" srcOrd="1" destOrd="0" presId="urn:microsoft.com/office/officeart/2005/8/layout/cycle4#1"/>
    <dgm:cxn modelId="{69C95D40-9E38-43DE-88C3-A43BE029F9BB}" type="presParOf" srcId="{4A9CDD50-9531-458B-AC04-2FB0EB2ABCBE}" destId="{A59CE013-E749-4666-A6BD-60E89C4D6738}" srcOrd="2" destOrd="0" presId="urn:microsoft.com/office/officeart/2005/8/layout/cycle4#1"/>
    <dgm:cxn modelId="{028FB721-FD57-41EF-87A5-A277FD0E9B5F}" type="presParOf" srcId="{A59CE013-E749-4666-A6BD-60E89C4D6738}" destId="{9413804E-44FF-4C3C-ACB5-EC703F797E9E}" srcOrd="0" destOrd="0" presId="urn:microsoft.com/office/officeart/2005/8/layout/cycle4#1"/>
    <dgm:cxn modelId="{CDC57E89-E227-4BBE-A165-A5E1BACDC3BB}" type="presParOf" srcId="{A59CE013-E749-4666-A6BD-60E89C4D6738}" destId="{BCF3C22C-818E-4B3D-B287-DD71DBE6A46A}" srcOrd="1" destOrd="0" presId="urn:microsoft.com/office/officeart/2005/8/layout/cycle4#1"/>
    <dgm:cxn modelId="{CF64EA10-84FE-4B31-A9F9-20D1935E9B99}" type="presParOf" srcId="{4A9CDD50-9531-458B-AC04-2FB0EB2ABCBE}" destId="{D6AC4D36-21DA-4BC8-B1B0-D514774654BC}" srcOrd="3" destOrd="0" presId="urn:microsoft.com/office/officeart/2005/8/layout/cycle4#1"/>
    <dgm:cxn modelId="{CCD38A78-11C1-40E3-B7FB-985B8F02330B}" type="presParOf" srcId="{D6AC4D36-21DA-4BC8-B1B0-D514774654BC}" destId="{00E0E28C-0AB0-448B-85FB-091B40EBA8AA}" srcOrd="0" destOrd="0" presId="urn:microsoft.com/office/officeart/2005/8/layout/cycle4#1"/>
    <dgm:cxn modelId="{D58FE594-D16C-4DEE-9B81-2105FC2AA906}" type="presParOf" srcId="{D6AC4D36-21DA-4BC8-B1B0-D514774654BC}" destId="{3E4D25F2-A1C2-489A-B18F-980ECC49FF1F}" srcOrd="1" destOrd="0" presId="urn:microsoft.com/office/officeart/2005/8/layout/cycle4#1"/>
    <dgm:cxn modelId="{B86A24FB-57A6-4F33-B046-FDA1D564492A}" type="presParOf" srcId="{4A9CDD50-9531-458B-AC04-2FB0EB2ABCBE}" destId="{AD2E07A4-6339-4D37-AFF2-E5FCDA9F667A}" srcOrd="4" destOrd="0" presId="urn:microsoft.com/office/officeart/2005/8/layout/cycle4#1"/>
    <dgm:cxn modelId="{46A323DC-1CA7-42A2-BA59-991F2652BEBD}" type="presParOf" srcId="{520DA406-E377-4014-A467-A9AC1A81D576}" destId="{E522CF96-5542-4281-96B6-42C7B3F142A8}" srcOrd="1" destOrd="0" presId="urn:microsoft.com/office/officeart/2005/8/layout/cycle4#1"/>
    <dgm:cxn modelId="{98597778-855B-46B8-AAED-959D56DDED2D}" type="presParOf" srcId="{E522CF96-5542-4281-96B6-42C7B3F142A8}" destId="{04B0A4F6-D27C-422E-B234-361AF3B8B2C1}" srcOrd="0" destOrd="0" presId="urn:microsoft.com/office/officeart/2005/8/layout/cycle4#1"/>
    <dgm:cxn modelId="{35579970-A650-44E8-BD9F-39663EE1E0F2}" type="presParOf" srcId="{E522CF96-5542-4281-96B6-42C7B3F142A8}" destId="{C9B4D72C-DAF4-4B03-A2A1-4AAC107E14F4}" srcOrd="1" destOrd="0" presId="urn:microsoft.com/office/officeart/2005/8/layout/cycle4#1"/>
    <dgm:cxn modelId="{41394F7E-8C54-4FAF-9FB7-7D55F12061CE}" type="presParOf" srcId="{E522CF96-5542-4281-96B6-42C7B3F142A8}" destId="{EE6A8ABA-2D2A-4828-98C0-AD08C6C35F27}" srcOrd="2" destOrd="0" presId="urn:microsoft.com/office/officeart/2005/8/layout/cycle4#1"/>
    <dgm:cxn modelId="{03CD0B0C-EA83-457B-A76F-AB722F84E2A8}" type="presParOf" srcId="{E522CF96-5542-4281-96B6-42C7B3F142A8}" destId="{C57922DD-CADC-48B7-91A3-619A76254DCF}" srcOrd="3" destOrd="0" presId="urn:microsoft.com/office/officeart/2005/8/layout/cycle4#1"/>
    <dgm:cxn modelId="{09258BBE-D8BB-4D4E-838D-7B5F532CE9FF}" type="presParOf" srcId="{E522CF96-5542-4281-96B6-42C7B3F142A8}" destId="{EE6E3B55-A994-490A-BCC6-53D9B04E3C02}" srcOrd="4" destOrd="0" presId="urn:microsoft.com/office/officeart/2005/8/layout/cycle4#1"/>
    <dgm:cxn modelId="{5A9B0B00-B408-45D2-B2F2-ED814F3EA7AE}" type="presParOf" srcId="{520DA406-E377-4014-A467-A9AC1A81D576}" destId="{5BA890AF-F528-4B93-A942-C09759FF8C42}" srcOrd="2" destOrd="0" presId="urn:microsoft.com/office/officeart/2005/8/layout/cycle4#1"/>
    <dgm:cxn modelId="{5B7F8FB8-90A7-42C2-8B9B-B684F47C95A3}" type="presParOf" srcId="{520DA406-E377-4014-A467-A9AC1A81D576}" destId="{1D7BB3EA-F07E-4A09-8C37-E869F79AAFDA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907DF6-603E-4776-B341-FC3745105DDB}" type="doc">
      <dgm:prSet loTypeId="urn:microsoft.com/office/officeart/2005/8/layout/cycle4#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15BAB5-204A-4D0A-BA37-4F29CCBAA060}">
      <dgm:prSet phldrT="[Текст]" custT="1"/>
      <dgm:spPr>
        <a:solidFill>
          <a:schemeClr val="bg1">
            <a:lumMod val="75000"/>
          </a:schemeClr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1000" b="1" dirty="0">
              <a:solidFill>
                <a:srgbClr val="002060"/>
              </a:solidFill>
            </a:rPr>
            <a:t>Структурированность</a:t>
          </a:r>
        </a:p>
        <a:p>
          <a:r>
            <a:rPr lang="ru-RU" sz="1200" b="1" dirty="0">
              <a:solidFill>
                <a:srgbClr val="002060"/>
              </a:solidFill>
            </a:rPr>
            <a:t>Систематичность</a:t>
          </a:r>
        </a:p>
        <a:p>
          <a:r>
            <a:rPr lang="ru-RU" sz="1200" b="1" dirty="0">
              <a:solidFill>
                <a:srgbClr val="002060"/>
              </a:solidFill>
            </a:rPr>
            <a:t>Комплексность</a:t>
          </a:r>
        </a:p>
        <a:p>
          <a:r>
            <a:rPr lang="ru-RU" sz="1200" b="1" dirty="0">
              <a:solidFill>
                <a:srgbClr val="002060"/>
              </a:solidFill>
            </a:rPr>
            <a:t>прозрачность</a:t>
          </a:r>
        </a:p>
      </dgm:t>
    </dgm:pt>
    <dgm:pt modelId="{ADA99DDD-6D59-4891-ABA2-6C7FA2040563}" type="parTrans" cxnId="{5640B5D2-BBAF-4714-9390-A01FD8FDC900}">
      <dgm:prSet/>
      <dgm:spPr/>
      <dgm:t>
        <a:bodyPr/>
        <a:lstStyle/>
        <a:p>
          <a:endParaRPr lang="ru-RU"/>
        </a:p>
      </dgm:t>
    </dgm:pt>
    <dgm:pt modelId="{E781246D-0ACA-48B6-B6D8-612BC99EAD5C}" type="sibTrans" cxnId="{5640B5D2-BBAF-4714-9390-A01FD8FDC900}">
      <dgm:prSet/>
      <dgm:spPr/>
      <dgm:t>
        <a:bodyPr/>
        <a:lstStyle/>
        <a:p>
          <a:endParaRPr lang="ru-RU"/>
        </a:p>
      </dgm:t>
    </dgm:pt>
    <dgm:pt modelId="{96B16068-D357-4297-BE9B-F1B8B7281E94}">
      <dgm:prSet phldrT="[Текст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4 принципа</a:t>
          </a:r>
        </a:p>
      </dgm:t>
    </dgm:pt>
    <dgm:pt modelId="{20C8A8FF-81F6-4752-9816-4915DD9B2C28}" type="parTrans" cxnId="{2BDFC8B6-A924-4219-9DD5-5EEE3CC19ADB}">
      <dgm:prSet/>
      <dgm:spPr/>
      <dgm:t>
        <a:bodyPr/>
        <a:lstStyle/>
        <a:p>
          <a:endParaRPr lang="ru-RU"/>
        </a:p>
      </dgm:t>
    </dgm:pt>
    <dgm:pt modelId="{EDDE10B6-6361-4377-95BE-FE459318AAED}" type="sibTrans" cxnId="{2BDFC8B6-A924-4219-9DD5-5EEE3CC19ADB}">
      <dgm:prSet/>
      <dgm:spPr/>
      <dgm:t>
        <a:bodyPr/>
        <a:lstStyle/>
        <a:p>
          <a:endParaRPr lang="ru-RU"/>
        </a:p>
      </dgm:t>
    </dgm:pt>
    <dgm:pt modelId="{18EDD38C-B4F6-48EF-9A9D-F9D314B887C5}">
      <dgm:prSet phldrT="[Текст]" custT="1"/>
      <dgm:spPr>
        <a:solidFill>
          <a:srgbClr val="FE98EF"/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pPr algn="ctr"/>
          <a:r>
            <a:rPr lang="ru-RU" sz="1000" b="1" dirty="0">
              <a:solidFill>
                <a:srgbClr val="002060"/>
              </a:solidFill>
            </a:rPr>
            <a:t>Инициация</a:t>
          </a:r>
        </a:p>
        <a:p>
          <a:pPr algn="ctr"/>
          <a:r>
            <a:rPr lang="ru-RU" sz="1000" b="1" dirty="0">
              <a:solidFill>
                <a:srgbClr val="002060"/>
              </a:solidFill>
            </a:rPr>
            <a:t>Вхождение в тему</a:t>
          </a:r>
        </a:p>
        <a:p>
          <a:pPr algn="ctr"/>
          <a:r>
            <a:rPr lang="ru-RU" sz="1000" b="1" dirty="0">
              <a:solidFill>
                <a:srgbClr val="002060"/>
              </a:solidFill>
            </a:rPr>
            <a:t>Формирование ожиданий</a:t>
          </a:r>
        </a:p>
        <a:p>
          <a:pPr algn="ctr"/>
          <a:r>
            <a:rPr lang="ru-RU" sz="1000" b="1" dirty="0">
              <a:solidFill>
                <a:srgbClr val="002060"/>
              </a:solidFill>
            </a:rPr>
            <a:t>Интерактивная лекция</a:t>
          </a:r>
        </a:p>
        <a:p>
          <a:pPr algn="ctr"/>
          <a:r>
            <a:rPr lang="ru-RU" sz="1000" b="1" dirty="0">
              <a:solidFill>
                <a:srgbClr val="002060"/>
              </a:solidFill>
            </a:rPr>
            <a:t>Проработка содержания</a:t>
          </a:r>
        </a:p>
        <a:p>
          <a:pPr algn="ctr"/>
          <a:r>
            <a:rPr lang="ru-RU" sz="1000" b="1" dirty="0">
              <a:solidFill>
                <a:srgbClr val="002060"/>
              </a:solidFill>
            </a:rPr>
            <a:t>Подведение итогов</a:t>
          </a:r>
        </a:p>
        <a:p>
          <a:pPr algn="ctr"/>
          <a:r>
            <a:rPr lang="ru-RU" sz="1000" b="1" dirty="0">
              <a:solidFill>
                <a:srgbClr val="002060"/>
              </a:solidFill>
            </a:rPr>
            <a:t>Эмоциональная разрядка</a:t>
          </a:r>
        </a:p>
        <a:p>
          <a:pPr algn="ctr"/>
          <a:endParaRPr lang="ru-RU" sz="1000" b="1" dirty="0">
            <a:solidFill>
              <a:srgbClr val="002060"/>
            </a:solidFill>
          </a:endParaRPr>
        </a:p>
        <a:p>
          <a:pPr algn="ctr"/>
          <a:endParaRPr lang="ru-RU" sz="1000" b="1" dirty="0">
            <a:solidFill>
              <a:srgbClr val="002060"/>
            </a:solidFill>
          </a:endParaRPr>
        </a:p>
      </dgm:t>
    </dgm:pt>
    <dgm:pt modelId="{63E61699-A331-4AF2-977C-01061A19F8B1}" type="parTrans" cxnId="{26ABADDF-2EC6-4F15-BB79-F18AB67B7E44}">
      <dgm:prSet/>
      <dgm:spPr/>
      <dgm:t>
        <a:bodyPr/>
        <a:lstStyle/>
        <a:p>
          <a:endParaRPr lang="ru-RU"/>
        </a:p>
      </dgm:t>
    </dgm:pt>
    <dgm:pt modelId="{3EC98BE2-3EC4-4CBA-9475-2532D921ECCA}" type="sibTrans" cxnId="{26ABADDF-2EC6-4F15-BB79-F18AB67B7E44}">
      <dgm:prSet/>
      <dgm:spPr/>
      <dgm:t>
        <a:bodyPr/>
        <a:lstStyle/>
        <a:p>
          <a:endParaRPr lang="ru-RU"/>
        </a:p>
      </dgm:t>
    </dgm:pt>
    <dgm:pt modelId="{F7603FDD-4ED0-4AD6-98BF-7E22D6668D44}">
      <dgm:prSet phldrT="[Текст]"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3600" b="1" dirty="0">
              <a:solidFill>
                <a:srgbClr val="002060"/>
              </a:solidFill>
            </a:rPr>
            <a:t>7 фаз</a:t>
          </a:r>
        </a:p>
      </dgm:t>
    </dgm:pt>
    <dgm:pt modelId="{BFCAC877-37B8-4490-A653-3C027C5DBB30}" type="parTrans" cxnId="{8FE93536-2327-4583-A730-A409D43450EB}">
      <dgm:prSet/>
      <dgm:spPr/>
      <dgm:t>
        <a:bodyPr/>
        <a:lstStyle/>
        <a:p>
          <a:endParaRPr lang="ru-RU"/>
        </a:p>
      </dgm:t>
    </dgm:pt>
    <dgm:pt modelId="{89557BFF-6479-4036-B11B-2117F384CB5F}" type="sibTrans" cxnId="{8FE93536-2327-4583-A730-A409D43450EB}">
      <dgm:prSet/>
      <dgm:spPr/>
      <dgm:t>
        <a:bodyPr/>
        <a:lstStyle/>
        <a:p>
          <a:endParaRPr lang="ru-RU"/>
        </a:p>
      </dgm:t>
    </dgm:pt>
    <dgm:pt modelId="{47C17DA8-EC5E-40A9-B368-CD3C144A75E7}">
      <dgm:prSet phldrT="[Текст]" custT="1"/>
      <dgm:spPr>
        <a:solidFill>
          <a:srgbClr val="FFFF00"/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1000" b="1" dirty="0">
              <a:solidFill>
                <a:srgbClr val="002060"/>
              </a:solidFill>
            </a:rPr>
            <a:t>Голосование</a:t>
          </a:r>
        </a:p>
        <a:p>
          <a:r>
            <a:rPr lang="ru-RU" sz="1000" b="1" dirty="0">
              <a:solidFill>
                <a:srgbClr val="002060"/>
              </a:solidFill>
            </a:rPr>
            <a:t>Мозговой штурм</a:t>
          </a:r>
        </a:p>
        <a:p>
          <a:r>
            <a:rPr lang="ru-RU" sz="1000" b="1" dirty="0">
              <a:solidFill>
                <a:srgbClr val="002060"/>
              </a:solidFill>
            </a:rPr>
            <a:t>Выбор главного</a:t>
          </a:r>
        </a:p>
        <a:p>
          <a:r>
            <a:rPr lang="ru-RU" sz="1000" b="1" dirty="0">
              <a:solidFill>
                <a:srgbClr val="002060"/>
              </a:solidFill>
            </a:rPr>
            <a:t>Мозаика</a:t>
          </a:r>
        </a:p>
        <a:p>
          <a:r>
            <a:rPr lang="ru-RU" sz="1000" b="1" dirty="0">
              <a:solidFill>
                <a:srgbClr val="002060"/>
              </a:solidFill>
            </a:rPr>
            <a:t>Аббревиатура</a:t>
          </a:r>
        </a:p>
        <a:p>
          <a:r>
            <a:rPr lang="ru-RU" sz="1000" b="1" dirty="0">
              <a:solidFill>
                <a:srgbClr val="002060"/>
              </a:solidFill>
            </a:rPr>
            <a:t>Облако тэгов</a:t>
          </a:r>
        </a:p>
        <a:p>
          <a:r>
            <a:rPr lang="ru-RU" sz="1000" b="1" dirty="0">
              <a:solidFill>
                <a:srgbClr val="002060"/>
              </a:solidFill>
            </a:rPr>
            <a:t>Магический круг</a:t>
          </a:r>
        </a:p>
      </dgm:t>
    </dgm:pt>
    <dgm:pt modelId="{69376E9F-0875-46CE-8BE4-60DC23DA3E62}" type="parTrans" cxnId="{8693E979-69CA-4332-B38D-80D64C545ABD}">
      <dgm:prSet/>
      <dgm:spPr/>
      <dgm:t>
        <a:bodyPr/>
        <a:lstStyle/>
        <a:p>
          <a:endParaRPr lang="ru-RU"/>
        </a:p>
      </dgm:t>
    </dgm:pt>
    <dgm:pt modelId="{5EB276B5-F4A1-4DEC-8CA0-8D81D936B24B}" type="sibTrans" cxnId="{8693E979-69CA-4332-B38D-80D64C545ABD}">
      <dgm:prSet/>
      <dgm:spPr/>
      <dgm:t>
        <a:bodyPr/>
        <a:lstStyle/>
        <a:p>
          <a:endParaRPr lang="ru-RU"/>
        </a:p>
      </dgm:t>
    </dgm:pt>
    <dgm:pt modelId="{27103BBC-D444-4E6A-B264-4981B52590E7}">
      <dgm:prSet phldrT="[Текст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АМО</a:t>
          </a:r>
        </a:p>
      </dgm:t>
    </dgm:pt>
    <dgm:pt modelId="{D3E8C31E-4DFC-4AEA-82D6-F159AEC5C60A}" type="parTrans" cxnId="{3F363714-4F70-4208-B728-3709A18F2A1E}">
      <dgm:prSet/>
      <dgm:spPr/>
      <dgm:t>
        <a:bodyPr/>
        <a:lstStyle/>
        <a:p>
          <a:endParaRPr lang="ru-RU"/>
        </a:p>
      </dgm:t>
    </dgm:pt>
    <dgm:pt modelId="{A8C5DD16-9405-43C9-BB24-EAB355B00757}" type="sibTrans" cxnId="{3F363714-4F70-4208-B728-3709A18F2A1E}">
      <dgm:prSet/>
      <dgm:spPr/>
      <dgm:t>
        <a:bodyPr/>
        <a:lstStyle/>
        <a:p>
          <a:endParaRPr lang="ru-RU"/>
        </a:p>
      </dgm:t>
    </dgm:pt>
    <dgm:pt modelId="{627ED27F-1123-469C-B5E9-A85E90980BAB}">
      <dgm:prSet phldrT="[Текст]" custT="1"/>
      <dgm:spPr>
        <a:solidFill>
          <a:srgbClr val="00B0F0"/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интеракция</a:t>
          </a:r>
        </a:p>
        <a:p>
          <a:r>
            <a: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коммуникация</a:t>
          </a:r>
        </a:p>
        <a:p>
          <a:r>
            <a:rPr lang="ru-RU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визуализация</a:t>
          </a:r>
        </a:p>
        <a:p>
          <a:r>
            <a: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мотивация</a:t>
          </a:r>
        </a:p>
        <a:p>
          <a:r>
            <a:rPr lang="ru-RU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мониторинг</a:t>
          </a:r>
        </a:p>
        <a:p>
          <a:r>
            <a:rPr lang="ru-RU" sz="10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рефлекция</a:t>
          </a:r>
          <a:endParaRPr lang="ru-RU" sz="1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анализ</a:t>
          </a:r>
        </a:p>
        <a:p>
          <a:r>
            <a: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оценка</a:t>
          </a:r>
          <a:endParaRPr lang="ru-RU" sz="1000" dirty="0"/>
        </a:p>
      </dgm:t>
    </dgm:pt>
    <dgm:pt modelId="{8DC1A205-0C3C-4F02-8A07-8F58966DA51D}" type="parTrans" cxnId="{2C73E77C-BC27-4FE9-B242-EA2970495186}">
      <dgm:prSet/>
      <dgm:spPr/>
      <dgm:t>
        <a:bodyPr/>
        <a:lstStyle/>
        <a:p>
          <a:endParaRPr lang="ru-RU"/>
        </a:p>
      </dgm:t>
    </dgm:pt>
    <dgm:pt modelId="{16E668F4-A86F-42EE-963C-BF26878E80C5}" type="sibTrans" cxnId="{2C73E77C-BC27-4FE9-B242-EA2970495186}">
      <dgm:prSet/>
      <dgm:spPr/>
      <dgm:t>
        <a:bodyPr/>
        <a:lstStyle/>
        <a:p>
          <a:endParaRPr lang="ru-RU"/>
        </a:p>
      </dgm:t>
    </dgm:pt>
    <dgm:pt modelId="{B15A7598-0A0F-45AD-BEB2-F7FEEE2B6777}">
      <dgm:prSet phldrT="[Текст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8 процессов</a:t>
          </a:r>
        </a:p>
      </dgm:t>
    </dgm:pt>
    <dgm:pt modelId="{5B6B0F6D-10AE-4A69-AEE3-86475FA8910F}" type="parTrans" cxnId="{85C3A6E0-4A9E-4B03-A687-8DDFADC20CD5}">
      <dgm:prSet/>
      <dgm:spPr/>
      <dgm:t>
        <a:bodyPr/>
        <a:lstStyle/>
        <a:p>
          <a:endParaRPr lang="ru-RU"/>
        </a:p>
      </dgm:t>
    </dgm:pt>
    <dgm:pt modelId="{96DD0882-C15F-483B-A394-3D5D46871C21}" type="sibTrans" cxnId="{85C3A6E0-4A9E-4B03-A687-8DDFADC20CD5}">
      <dgm:prSet/>
      <dgm:spPr/>
      <dgm:t>
        <a:bodyPr/>
        <a:lstStyle/>
        <a:p>
          <a:endParaRPr lang="ru-RU"/>
        </a:p>
      </dgm:t>
    </dgm:pt>
    <dgm:pt modelId="{2B733FAD-38A1-4E4D-8B07-2FAFF022A630}">
      <dgm:prSet phldrT="[Текст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ru-RU" b="1" dirty="0">
            <a:solidFill>
              <a:srgbClr val="002060"/>
            </a:solidFill>
          </a:endParaRPr>
        </a:p>
      </dgm:t>
    </dgm:pt>
    <dgm:pt modelId="{41957769-68B1-4D13-81E7-E7DC2FF56B78}" type="parTrans" cxnId="{5EA14DF4-1B90-4580-9102-62F8AA91EAAD}">
      <dgm:prSet/>
      <dgm:spPr/>
      <dgm:t>
        <a:bodyPr/>
        <a:lstStyle/>
        <a:p>
          <a:endParaRPr lang="ru-RU"/>
        </a:p>
      </dgm:t>
    </dgm:pt>
    <dgm:pt modelId="{162B8BE7-BB12-4895-8B72-0169C0B3BC5C}" type="sibTrans" cxnId="{5EA14DF4-1B90-4580-9102-62F8AA91EAAD}">
      <dgm:prSet/>
      <dgm:spPr/>
      <dgm:t>
        <a:bodyPr/>
        <a:lstStyle/>
        <a:p>
          <a:endParaRPr lang="ru-RU"/>
        </a:p>
      </dgm:t>
    </dgm:pt>
    <dgm:pt modelId="{82742204-7427-46B3-8D2E-8F6FE8E91BEB}">
      <dgm:prSet phldrT="[Текст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ru-RU" b="1" dirty="0">
            <a:solidFill>
              <a:srgbClr val="002060"/>
            </a:solidFill>
          </a:endParaRPr>
        </a:p>
      </dgm:t>
    </dgm:pt>
    <dgm:pt modelId="{5A1952A9-9F5B-4B0B-B6E4-C11C8E731211}" type="parTrans" cxnId="{7E9F5C3C-3238-480F-9F20-C8449991ACC3}">
      <dgm:prSet/>
      <dgm:spPr/>
      <dgm:t>
        <a:bodyPr/>
        <a:lstStyle/>
        <a:p>
          <a:endParaRPr lang="ru-RU"/>
        </a:p>
      </dgm:t>
    </dgm:pt>
    <dgm:pt modelId="{CC0B4D14-809F-46F4-98F1-0A174DECE8E4}" type="sibTrans" cxnId="{7E9F5C3C-3238-480F-9F20-C8449991ACC3}">
      <dgm:prSet/>
      <dgm:spPr/>
      <dgm:t>
        <a:bodyPr/>
        <a:lstStyle/>
        <a:p>
          <a:endParaRPr lang="ru-RU"/>
        </a:p>
      </dgm:t>
    </dgm:pt>
    <dgm:pt modelId="{520DA406-E377-4014-A467-A9AC1A81D576}" type="pres">
      <dgm:prSet presAssocID="{68907DF6-603E-4776-B341-FC3745105D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9CDD50-9531-458B-AC04-2FB0EB2ABCBE}" type="pres">
      <dgm:prSet presAssocID="{68907DF6-603E-4776-B341-FC3745105DDB}" presName="children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3EBAA13C-9023-4039-BF3E-9413F294B379}" type="pres">
      <dgm:prSet presAssocID="{68907DF6-603E-4776-B341-FC3745105DDB}" presName="child1group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71D05484-5087-4746-B731-4DE7DCABFB53}" type="pres">
      <dgm:prSet presAssocID="{68907DF6-603E-4776-B341-FC3745105DDB}" presName="child1" presStyleLbl="bgAcc1" presStyleIdx="0" presStyleCnt="4" custScaleX="168885" custLinFactNeighborX="4967" custLinFactNeighborY="1837"/>
      <dgm:spPr/>
      <dgm:t>
        <a:bodyPr/>
        <a:lstStyle/>
        <a:p>
          <a:endParaRPr lang="ru-RU"/>
        </a:p>
      </dgm:t>
    </dgm:pt>
    <dgm:pt modelId="{F5DD5C39-2B57-4780-979E-C5E19D6780BB}" type="pres">
      <dgm:prSet presAssocID="{68907DF6-603E-4776-B341-FC3745105D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E0E15-5388-4E5C-83EF-E7D6D5187108}" type="pres">
      <dgm:prSet presAssocID="{68907DF6-603E-4776-B341-FC3745105DDB}" presName="child2group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B47B7C7D-B814-49A5-A4FF-A2552BEE75B9}" type="pres">
      <dgm:prSet presAssocID="{68907DF6-603E-4776-B341-FC3745105DDB}" presName="child2" presStyleLbl="bgAcc1" presStyleIdx="1" presStyleCnt="4" custScaleX="146682"/>
      <dgm:spPr/>
      <dgm:t>
        <a:bodyPr/>
        <a:lstStyle/>
        <a:p>
          <a:endParaRPr lang="ru-RU"/>
        </a:p>
      </dgm:t>
    </dgm:pt>
    <dgm:pt modelId="{1CC0605D-9E1E-4C82-94A6-0752CB719959}" type="pres">
      <dgm:prSet presAssocID="{68907DF6-603E-4776-B341-FC3745105D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CE013-E749-4666-A6BD-60E89C4D6738}" type="pres">
      <dgm:prSet presAssocID="{68907DF6-603E-4776-B341-FC3745105DDB}" presName="child3group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9413804E-44FF-4C3C-ACB5-EC703F797E9E}" type="pres">
      <dgm:prSet presAssocID="{68907DF6-603E-4776-B341-FC3745105DDB}" presName="child3" presStyleLbl="bgAcc1" presStyleIdx="2" presStyleCnt="4" custScaleX="147384"/>
      <dgm:spPr/>
      <dgm:t>
        <a:bodyPr/>
        <a:lstStyle/>
        <a:p>
          <a:endParaRPr lang="ru-RU"/>
        </a:p>
      </dgm:t>
    </dgm:pt>
    <dgm:pt modelId="{BCF3C22C-818E-4B3D-B287-DD71DBE6A46A}" type="pres">
      <dgm:prSet presAssocID="{68907DF6-603E-4776-B341-FC3745105D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C4D36-21DA-4BC8-B1B0-D514774654BC}" type="pres">
      <dgm:prSet presAssocID="{68907DF6-603E-4776-B341-FC3745105DDB}" presName="child4group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00E0E28C-0AB0-448B-85FB-091B40EBA8AA}" type="pres">
      <dgm:prSet presAssocID="{68907DF6-603E-4776-B341-FC3745105DDB}" presName="child4" presStyleLbl="bgAcc1" presStyleIdx="3" presStyleCnt="4" custScaleX="157786"/>
      <dgm:spPr/>
      <dgm:t>
        <a:bodyPr/>
        <a:lstStyle/>
        <a:p>
          <a:endParaRPr lang="ru-RU"/>
        </a:p>
      </dgm:t>
    </dgm:pt>
    <dgm:pt modelId="{3E4D25F2-A1C2-489A-B18F-980ECC49FF1F}" type="pres">
      <dgm:prSet presAssocID="{68907DF6-603E-4776-B341-FC3745105D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E07A4-6339-4D37-AFF2-E5FCDA9F667A}" type="pres">
      <dgm:prSet presAssocID="{68907DF6-603E-4776-B341-FC3745105DDB}" presName="childPlaceholder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E522CF96-5542-4281-96B6-42C7B3F142A8}" type="pres">
      <dgm:prSet presAssocID="{68907DF6-603E-4776-B341-FC3745105DDB}" presName="circl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04B0A4F6-D27C-422E-B234-361AF3B8B2C1}" type="pres">
      <dgm:prSet presAssocID="{68907DF6-603E-4776-B341-FC3745105D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B4D72C-DAF4-4B03-A2A1-4AAC107E14F4}" type="pres">
      <dgm:prSet presAssocID="{68907DF6-603E-4776-B341-FC3745105D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A8ABA-2D2A-4828-98C0-AD08C6C35F27}" type="pres">
      <dgm:prSet presAssocID="{68907DF6-603E-4776-B341-FC3745105D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922DD-CADC-48B7-91A3-619A76254DCF}" type="pres">
      <dgm:prSet presAssocID="{68907DF6-603E-4776-B341-FC3745105D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E3B55-A994-490A-BCC6-53D9B04E3C02}" type="pres">
      <dgm:prSet presAssocID="{68907DF6-603E-4776-B341-FC3745105DDB}" presName="quadrantPlaceholder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5BA890AF-F528-4B93-A942-C09759FF8C42}" type="pres">
      <dgm:prSet presAssocID="{68907DF6-603E-4776-B341-FC3745105DDB}" presName="center1" presStyleLbl="fgShp" presStyleIdx="0" presStyleCnt="2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1D7BB3EA-F07E-4A09-8C37-E869F79AAFDA}" type="pres">
      <dgm:prSet presAssocID="{68907DF6-603E-4776-B341-FC3745105DDB}" presName="center2" presStyleLbl="fgShp" presStyleIdx="1" presStyleCnt="2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</dgm:ptLst>
  <dgm:cxnLst>
    <dgm:cxn modelId="{B2CEB1A5-5548-455A-B2F3-6D9E33CD44F7}" type="presOf" srcId="{27103BBC-D444-4E6A-B264-4981B52590E7}" destId="{BCF3C22C-818E-4B3D-B287-DD71DBE6A46A}" srcOrd="1" destOrd="1" presId="urn:microsoft.com/office/officeart/2005/8/layout/cycle4#2"/>
    <dgm:cxn modelId="{85C3A6E0-4A9E-4B03-A687-8DDFADC20CD5}" srcId="{627ED27F-1123-469C-B5E9-A85E90980BAB}" destId="{B15A7598-0A0F-45AD-BEB2-F7FEEE2B6777}" srcOrd="1" destOrd="0" parTransId="{5B6B0F6D-10AE-4A69-AEE3-86475FA8910F}" sibTransId="{96DD0882-C15F-483B-A394-3D5D46871C21}"/>
    <dgm:cxn modelId="{76E3123B-CE88-4EEC-A599-71495FD635FD}" type="presOf" srcId="{82742204-7427-46B3-8D2E-8F6FE8E91BEB}" destId="{BCF3C22C-818E-4B3D-B287-DD71DBE6A46A}" srcOrd="1" destOrd="0" presId="urn:microsoft.com/office/officeart/2005/8/layout/cycle4#2"/>
    <dgm:cxn modelId="{87855DE2-C06F-446E-97BC-62F67B58F048}" type="presOf" srcId="{B15A7598-0A0F-45AD-BEB2-F7FEEE2B6777}" destId="{3E4D25F2-A1C2-489A-B18F-980ECC49FF1F}" srcOrd="1" destOrd="1" presId="urn:microsoft.com/office/officeart/2005/8/layout/cycle4#2"/>
    <dgm:cxn modelId="{8693E979-69CA-4332-B38D-80D64C545ABD}" srcId="{68907DF6-603E-4776-B341-FC3745105DDB}" destId="{47C17DA8-EC5E-40A9-B368-CD3C144A75E7}" srcOrd="2" destOrd="0" parTransId="{69376E9F-0875-46CE-8BE4-60DC23DA3E62}" sibTransId="{5EB276B5-F4A1-4DEC-8CA0-8D81D936B24B}"/>
    <dgm:cxn modelId="{2C73E77C-BC27-4FE9-B242-EA2970495186}" srcId="{68907DF6-603E-4776-B341-FC3745105DDB}" destId="{627ED27F-1123-469C-B5E9-A85E90980BAB}" srcOrd="3" destOrd="0" parTransId="{8DC1A205-0C3C-4F02-8A07-8F58966DA51D}" sibTransId="{16E668F4-A86F-42EE-963C-BF26878E80C5}"/>
    <dgm:cxn modelId="{2BDFC8B6-A924-4219-9DD5-5EEE3CC19ADB}" srcId="{0515BAB5-204A-4D0A-BA37-4F29CCBAA060}" destId="{96B16068-D357-4297-BE9B-F1B8B7281E94}" srcOrd="0" destOrd="0" parTransId="{20C8A8FF-81F6-4752-9816-4915DD9B2C28}" sibTransId="{EDDE10B6-6361-4377-95BE-FE459318AAED}"/>
    <dgm:cxn modelId="{26ABADDF-2EC6-4F15-BB79-F18AB67B7E44}" srcId="{68907DF6-603E-4776-B341-FC3745105DDB}" destId="{18EDD38C-B4F6-48EF-9A9D-F9D314B887C5}" srcOrd="1" destOrd="0" parTransId="{63E61699-A331-4AF2-977C-01061A19F8B1}" sibTransId="{3EC98BE2-3EC4-4CBA-9475-2532D921ECCA}"/>
    <dgm:cxn modelId="{6131D304-2D9D-4644-894B-82BA265909D2}" type="presOf" srcId="{627ED27F-1123-469C-B5E9-A85E90980BAB}" destId="{C57922DD-CADC-48B7-91A3-619A76254DCF}" srcOrd="0" destOrd="0" presId="urn:microsoft.com/office/officeart/2005/8/layout/cycle4#2"/>
    <dgm:cxn modelId="{A3CC6BC6-B772-4FD7-902C-DFEB271E0B18}" type="presOf" srcId="{18EDD38C-B4F6-48EF-9A9D-F9D314B887C5}" destId="{C9B4D72C-DAF4-4B03-A2A1-4AAC107E14F4}" srcOrd="0" destOrd="0" presId="urn:microsoft.com/office/officeart/2005/8/layout/cycle4#2"/>
    <dgm:cxn modelId="{8FE93536-2327-4583-A730-A409D43450EB}" srcId="{18EDD38C-B4F6-48EF-9A9D-F9D314B887C5}" destId="{F7603FDD-4ED0-4AD6-98BF-7E22D6668D44}" srcOrd="0" destOrd="0" parTransId="{BFCAC877-37B8-4490-A653-3C027C5DBB30}" sibTransId="{89557BFF-6479-4036-B11B-2117F384CB5F}"/>
    <dgm:cxn modelId="{DC89CA99-65D8-46F4-9E05-9AAF7E34617B}" type="presOf" srcId="{F7603FDD-4ED0-4AD6-98BF-7E22D6668D44}" destId="{1CC0605D-9E1E-4C82-94A6-0752CB719959}" srcOrd="1" destOrd="0" presId="urn:microsoft.com/office/officeart/2005/8/layout/cycle4#2"/>
    <dgm:cxn modelId="{78FB6672-C32A-409C-B769-2AD7521D97A5}" type="presOf" srcId="{F7603FDD-4ED0-4AD6-98BF-7E22D6668D44}" destId="{B47B7C7D-B814-49A5-A4FF-A2552BEE75B9}" srcOrd="0" destOrd="0" presId="urn:microsoft.com/office/officeart/2005/8/layout/cycle4#2"/>
    <dgm:cxn modelId="{D07507CC-8E37-44FF-815B-CD597EEDC631}" type="presOf" srcId="{2B733FAD-38A1-4E4D-8B07-2FAFF022A630}" destId="{00E0E28C-0AB0-448B-85FB-091B40EBA8AA}" srcOrd="0" destOrd="0" presId="urn:microsoft.com/office/officeart/2005/8/layout/cycle4#2"/>
    <dgm:cxn modelId="{3F363714-4F70-4208-B728-3709A18F2A1E}" srcId="{47C17DA8-EC5E-40A9-B368-CD3C144A75E7}" destId="{27103BBC-D444-4E6A-B264-4981B52590E7}" srcOrd="1" destOrd="0" parTransId="{D3E8C31E-4DFC-4AEA-82D6-F159AEC5C60A}" sibTransId="{A8C5DD16-9405-43C9-BB24-EAB355B00757}"/>
    <dgm:cxn modelId="{8413FCE9-6F19-4169-A5F9-3310670577F3}" type="presOf" srcId="{0515BAB5-204A-4D0A-BA37-4F29CCBAA060}" destId="{04B0A4F6-D27C-422E-B234-361AF3B8B2C1}" srcOrd="0" destOrd="0" presId="urn:microsoft.com/office/officeart/2005/8/layout/cycle4#2"/>
    <dgm:cxn modelId="{5EA14DF4-1B90-4580-9102-62F8AA91EAAD}" srcId="{627ED27F-1123-469C-B5E9-A85E90980BAB}" destId="{2B733FAD-38A1-4E4D-8B07-2FAFF022A630}" srcOrd="0" destOrd="0" parTransId="{41957769-68B1-4D13-81E7-E7DC2FF56B78}" sibTransId="{162B8BE7-BB12-4895-8B72-0169C0B3BC5C}"/>
    <dgm:cxn modelId="{9AE46CA8-140F-4035-8382-83F07E24C867}" type="presOf" srcId="{B15A7598-0A0F-45AD-BEB2-F7FEEE2B6777}" destId="{00E0E28C-0AB0-448B-85FB-091B40EBA8AA}" srcOrd="0" destOrd="1" presId="urn:microsoft.com/office/officeart/2005/8/layout/cycle4#2"/>
    <dgm:cxn modelId="{008633A7-46A3-47B7-9F14-2D77DB6184AD}" type="presOf" srcId="{96B16068-D357-4297-BE9B-F1B8B7281E94}" destId="{71D05484-5087-4746-B731-4DE7DCABFB53}" srcOrd="0" destOrd="0" presId="urn:microsoft.com/office/officeart/2005/8/layout/cycle4#2"/>
    <dgm:cxn modelId="{FF4DDFE2-3406-45E6-A9B0-522BD5B77C21}" type="presOf" srcId="{2B733FAD-38A1-4E4D-8B07-2FAFF022A630}" destId="{3E4D25F2-A1C2-489A-B18F-980ECC49FF1F}" srcOrd="1" destOrd="0" presId="urn:microsoft.com/office/officeart/2005/8/layout/cycle4#2"/>
    <dgm:cxn modelId="{9077A822-9A31-47D5-A60A-48E15487A1F9}" type="presOf" srcId="{68907DF6-603E-4776-B341-FC3745105DDB}" destId="{520DA406-E377-4014-A467-A9AC1A81D576}" srcOrd="0" destOrd="0" presId="urn:microsoft.com/office/officeart/2005/8/layout/cycle4#2"/>
    <dgm:cxn modelId="{58A21756-C5E3-4B7E-8B34-2A9168DB6053}" type="presOf" srcId="{27103BBC-D444-4E6A-B264-4981B52590E7}" destId="{9413804E-44FF-4C3C-ACB5-EC703F797E9E}" srcOrd="0" destOrd="1" presId="urn:microsoft.com/office/officeart/2005/8/layout/cycle4#2"/>
    <dgm:cxn modelId="{5640B5D2-BBAF-4714-9390-A01FD8FDC900}" srcId="{68907DF6-603E-4776-B341-FC3745105DDB}" destId="{0515BAB5-204A-4D0A-BA37-4F29CCBAA060}" srcOrd="0" destOrd="0" parTransId="{ADA99DDD-6D59-4891-ABA2-6C7FA2040563}" sibTransId="{E781246D-0ACA-48B6-B6D8-612BC99EAD5C}"/>
    <dgm:cxn modelId="{9E29C901-8E2F-410E-90F7-DA9648B2AD1F}" type="presOf" srcId="{96B16068-D357-4297-BE9B-F1B8B7281E94}" destId="{F5DD5C39-2B57-4780-979E-C5E19D6780BB}" srcOrd="1" destOrd="0" presId="urn:microsoft.com/office/officeart/2005/8/layout/cycle4#2"/>
    <dgm:cxn modelId="{7E9F5C3C-3238-480F-9F20-C8449991ACC3}" srcId="{47C17DA8-EC5E-40A9-B368-CD3C144A75E7}" destId="{82742204-7427-46B3-8D2E-8F6FE8E91BEB}" srcOrd="0" destOrd="0" parTransId="{5A1952A9-9F5B-4B0B-B6E4-C11C8E731211}" sibTransId="{CC0B4D14-809F-46F4-98F1-0A174DECE8E4}"/>
    <dgm:cxn modelId="{D291C1E6-3C8C-4382-9D2B-F0D9FBEA56E0}" type="presOf" srcId="{82742204-7427-46B3-8D2E-8F6FE8E91BEB}" destId="{9413804E-44FF-4C3C-ACB5-EC703F797E9E}" srcOrd="0" destOrd="0" presId="urn:microsoft.com/office/officeart/2005/8/layout/cycle4#2"/>
    <dgm:cxn modelId="{0425B1A3-6ED2-4CB6-A4D5-1DE6A492F809}" type="presOf" srcId="{47C17DA8-EC5E-40A9-B368-CD3C144A75E7}" destId="{EE6A8ABA-2D2A-4828-98C0-AD08C6C35F27}" srcOrd="0" destOrd="0" presId="urn:microsoft.com/office/officeart/2005/8/layout/cycle4#2"/>
    <dgm:cxn modelId="{EEBC3895-0C70-442E-B300-5AD6EF8130F6}" type="presParOf" srcId="{520DA406-E377-4014-A467-A9AC1A81D576}" destId="{4A9CDD50-9531-458B-AC04-2FB0EB2ABCBE}" srcOrd="0" destOrd="0" presId="urn:microsoft.com/office/officeart/2005/8/layout/cycle4#2"/>
    <dgm:cxn modelId="{9C1C9E4E-EC9C-4D21-9CEC-B3A66494E09A}" type="presParOf" srcId="{4A9CDD50-9531-458B-AC04-2FB0EB2ABCBE}" destId="{3EBAA13C-9023-4039-BF3E-9413F294B379}" srcOrd="0" destOrd="0" presId="urn:microsoft.com/office/officeart/2005/8/layout/cycle4#2"/>
    <dgm:cxn modelId="{E284E9EB-38C2-414A-9D78-971A4C8737AE}" type="presParOf" srcId="{3EBAA13C-9023-4039-BF3E-9413F294B379}" destId="{71D05484-5087-4746-B731-4DE7DCABFB53}" srcOrd="0" destOrd="0" presId="urn:microsoft.com/office/officeart/2005/8/layout/cycle4#2"/>
    <dgm:cxn modelId="{844D4F2F-3433-417B-A61B-3ED7954617E4}" type="presParOf" srcId="{3EBAA13C-9023-4039-BF3E-9413F294B379}" destId="{F5DD5C39-2B57-4780-979E-C5E19D6780BB}" srcOrd="1" destOrd="0" presId="urn:microsoft.com/office/officeart/2005/8/layout/cycle4#2"/>
    <dgm:cxn modelId="{6C509A83-C4D7-48BF-A961-81C2BEB6A522}" type="presParOf" srcId="{4A9CDD50-9531-458B-AC04-2FB0EB2ABCBE}" destId="{A8DE0E15-5388-4E5C-83EF-E7D6D5187108}" srcOrd="1" destOrd="0" presId="urn:microsoft.com/office/officeart/2005/8/layout/cycle4#2"/>
    <dgm:cxn modelId="{080C7D3A-F10B-49B3-8BAC-D8EDBF5C0E4F}" type="presParOf" srcId="{A8DE0E15-5388-4E5C-83EF-E7D6D5187108}" destId="{B47B7C7D-B814-49A5-A4FF-A2552BEE75B9}" srcOrd="0" destOrd="0" presId="urn:microsoft.com/office/officeart/2005/8/layout/cycle4#2"/>
    <dgm:cxn modelId="{1E1252C6-53AE-4AD0-8FD2-CF92C93B4C31}" type="presParOf" srcId="{A8DE0E15-5388-4E5C-83EF-E7D6D5187108}" destId="{1CC0605D-9E1E-4C82-94A6-0752CB719959}" srcOrd="1" destOrd="0" presId="urn:microsoft.com/office/officeart/2005/8/layout/cycle4#2"/>
    <dgm:cxn modelId="{E5E3069E-2770-4958-8CFB-8EE77E9F43C5}" type="presParOf" srcId="{4A9CDD50-9531-458B-AC04-2FB0EB2ABCBE}" destId="{A59CE013-E749-4666-A6BD-60E89C4D6738}" srcOrd="2" destOrd="0" presId="urn:microsoft.com/office/officeart/2005/8/layout/cycle4#2"/>
    <dgm:cxn modelId="{4566A470-F9EC-454B-817C-88D52EA85E9B}" type="presParOf" srcId="{A59CE013-E749-4666-A6BD-60E89C4D6738}" destId="{9413804E-44FF-4C3C-ACB5-EC703F797E9E}" srcOrd="0" destOrd="0" presId="urn:microsoft.com/office/officeart/2005/8/layout/cycle4#2"/>
    <dgm:cxn modelId="{355FDEB0-F7B6-424D-9E49-C7C982A54C93}" type="presParOf" srcId="{A59CE013-E749-4666-A6BD-60E89C4D6738}" destId="{BCF3C22C-818E-4B3D-B287-DD71DBE6A46A}" srcOrd="1" destOrd="0" presId="urn:microsoft.com/office/officeart/2005/8/layout/cycle4#2"/>
    <dgm:cxn modelId="{8940FCBB-E621-4247-B05E-8E796EB05E7D}" type="presParOf" srcId="{4A9CDD50-9531-458B-AC04-2FB0EB2ABCBE}" destId="{D6AC4D36-21DA-4BC8-B1B0-D514774654BC}" srcOrd="3" destOrd="0" presId="urn:microsoft.com/office/officeart/2005/8/layout/cycle4#2"/>
    <dgm:cxn modelId="{0D19C99F-430B-41EE-BF83-6EBC45A7FB52}" type="presParOf" srcId="{D6AC4D36-21DA-4BC8-B1B0-D514774654BC}" destId="{00E0E28C-0AB0-448B-85FB-091B40EBA8AA}" srcOrd="0" destOrd="0" presId="urn:microsoft.com/office/officeart/2005/8/layout/cycle4#2"/>
    <dgm:cxn modelId="{2B3D1320-BEF0-4FDA-8B39-048EFE943D50}" type="presParOf" srcId="{D6AC4D36-21DA-4BC8-B1B0-D514774654BC}" destId="{3E4D25F2-A1C2-489A-B18F-980ECC49FF1F}" srcOrd="1" destOrd="0" presId="urn:microsoft.com/office/officeart/2005/8/layout/cycle4#2"/>
    <dgm:cxn modelId="{2D67041C-856C-47BA-A32A-A4A4A0FDA031}" type="presParOf" srcId="{4A9CDD50-9531-458B-AC04-2FB0EB2ABCBE}" destId="{AD2E07A4-6339-4D37-AFF2-E5FCDA9F667A}" srcOrd="4" destOrd="0" presId="urn:microsoft.com/office/officeart/2005/8/layout/cycle4#2"/>
    <dgm:cxn modelId="{CD1E8175-1843-4E5D-A010-8CAD79512065}" type="presParOf" srcId="{520DA406-E377-4014-A467-A9AC1A81D576}" destId="{E522CF96-5542-4281-96B6-42C7B3F142A8}" srcOrd="1" destOrd="0" presId="urn:microsoft.com/office/officeart/2005/8/layout/cycle4#2"/>
    <dgm:cxn modelId="{2D8D9EEF-0F0B-4646-90CC-1ED33BACB1C8}" type="presParOf" srcId="{E522CF96-5542-4281-96B6-42C7B3F142A8}" destId="{04B0A4F6-D27C-422E-B234-361AF3B8B2C1}" srcOrd="0" destOrd="0" presId="urn:microsoft.com/office/officeart/2005/8/layout/cycle4#2"/>
    <dgm:cxn modelId="{314A9031-1FFF-44F3-9E93-232AFB5550CB}" type="presParOf" srcId="{E522CF96-5542-4281-96B6-42C7B3F142A8}" destId="{C9B4D72C-DAF4-4B03-A2A1-4AAC107E14F4}" srcOrd="1" destOrd="0" presId="urn:microsoft.com/office/officeart/2005/8/layout/cycle4#2"/>
    <dgm:cxn modelId="{7CF028DF-D774-4C3A-8783-0AC3F3A2890F}" type="presParOf" srcId="{E522CF96-5542-4281-96B6-42C7B3F142A8}" destId="{EE6A8ABA-2D2A-4828-98C0-AD08C6C35F27}" srcOrd="2" destOrd="0" presId="urn:microsoft.com/office/officeart/2005/8/layout/cycle4#2"/>
    <dgm:cxn modelId="{FA698880-894A-4447-A75D-C1D639B81037}" type="presParOf" srcId="{E522CF96-5542-4281-96B6-42C7B3F142A8}" destId="{C57922DD-CADC-48B7-91A3-619A76254DCF}" srcOrd="3" destOrd="0" presId="urn:microsoft.com/office/officeart/2005/8/layout/cycle4#2"/>
    <dgm:cxn modelId="{1A99CABE-0677-4BEA-B4A9-238365658C56}" type="presParOf" srcId="{E522CF96-5542-4281-96B6-42C7B3F142A8}" destId="{EE6E3B55-A994-490A-BCC6-53D9B04E3C02}" srcOrd="4" destOrd="0" presId="urn:microsoft.com/office/officeart/2005/8/layout/cycle4#2"/>
    <dgm:cxn modelId="{C7EAC01A-6C52-47EB-B258-45940396A45C}" type="presParOf" srcId="{520DA406-E377-4014-A467-A9AC1A81D576}" destId="{5BA890AF-F528-4B93-A942-C09759FF8C42}" srcOrd="2" destOrd="0" presId="urn:microsoft.com/office/officeart/2005/8/layout/cycle4#2"/>
    <dgm:cxn modelId="{9D2A74C5-B82C-4029-97AD-CBFFB22D6184}" type="presParOf" srcId="{520DA406-E377-4014-A467-A9AC1A81D576}" destId="{1D7BB3EA-F07E-4A09-8C37-E869F79AAFDA}" srcOrd="3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D38249C-ED98-445C-91AA-5990EDAB1267}">
      <dsp:nvSpPr>
        <dsp:cNvPr id="0" name=""/>
        <dsp:cNvSpPr/>
      </dsp:nvSpPr>
      <dsp:spPr>
        <a:xfrm rot="10800000">
          <a:off x="1633291" y="1536"/>
          <a:ext cx="5432385" cy="991488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7219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</a:rPr>
            <a:t>структурированность</a:t>
          </a:r>
        </a:p>
      </dsp:txBody>
      <dsp:txXfrm rot="10800000">
        <a:off x="1633291" y="1536"/>
        <a:ext cx="5432385" cy="991488"/>
      </dsp:txXfrm>
    </dsp:sp>
    <dsp:sp modelId="{4E9EEC5B-2B6E-44E1-BD0C-B6E560ACAF91}">
      <dsp:nvSpPr>
        <dsp:cNvPr id="0" name=""/>
        <dsp:cNvSpPr/>
      </dsp:nvSpPr>
      <dsp:spPr>
        <a:xfrm>
          <a:off x="1120435" y="3073"/>
          <a:ext cx="991488" cy="99148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2F073-A05D-4A4A-92FE-ACB13A150597}">
      <dsp:nvSpPr>
        <dsp:cNvPr id="0" name=""/>
        <dsp:cNvSpPr/>
      </dsp:nvSpPr>
      <dsp:spPr>
        <a:xfrm rot="10800000">
          <a:off x="1616179" y="1290528"/>
          <a:ext cx="5432385" cy="991488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7219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</a:rPr>
            <a:t>систематичность</a:t>
          </a:r>
        </a:p>
      </dsp:txBody>
      <dsp:txXfrm rot="10800000">
        <a:off x="1616179" y="1290528"/>
        <a:ext cx="5432385" cy="991488"/>
      </dsp:txXfrm>
    </dsp:sp>
    <dsp:sp modelId="{727FF2BE-110B-455F-AD89-DDF38DFBC04C}">
      <dsp:nvSpPr>
        <dsp:cNvPr id="0" name=""/>
        <dsp:cNvSpPr/>
      </dsp:nvSpPr>
      <dsp:spPr>
        <a:xfrm>
          <a:off x="1120435" y="1290528"/>
          <a:ext cx="991488" cy="99148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2D302-EBC6-40D4-A625-F301DBE74D47}">
      <dsp:nvSpPr>
        <dsp:cNvPr id="0" name=""/>
        <dsp:cNvSpPr/>
      </dsp:nvSpPr>
      <dsp:spPr>
        <a:xfrm rot="10800000">
          <a:off x="1616179" y="2577983"/>
          <a:ext cx="5432385" cy="991488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7219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</a:rPr>
            <a:t>комплексность</a:t>
          </a:r>
        </a:p>
      </dsp:txBody>
      <dsp:txXfrm rot="10800000">
        <a:off x="1616179" y="2577983"/>
        <a:ext cx="5432385" cy="991488"/>
      </dsp:txXfrm>
    </dsp:sp>
    <dsp:sp modelId="{C1A2BE87-47FA-4BF3-8B85-934044A2DB8F}">
      <dsp:nvSpPr>
        <dsp:cNvPr id="0" name=""/>
        <dsp:cNvSpPr/>
      </dsp:nvSpPr>
      <dsp:spPr>
        <a:xfrm>
          <a:off x="1120435" y="2577983"/>
          <a:ext cx="991488" cy="99148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D4AB3-1EAA-4E91-86F1-AED76A0DB562}">
      <dsp:nvSpPr>
        <dsp:cNvPr id="0" name=""/>
        <dsp:cNvSpPr/>
      </dsp:nvSpPr>
      <dsp:spPr>
        <a:xfrm rot="10800000">
          <a:off x="1616179" y="3865438"/>
          <a:ext cx="5432385" cy="991488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7219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2060"/>
              </a:solidFill>
            </a:rPr>
            <a:t>прозрачность</a:t>
          </a:r>
        </a:p>
      </dsp:txBody>
      <dsp:txXfrm rot="10800000">
        <a:off x="1616179" y="3865438"/>
        <a:ext cx="5432385" cy="991488"/>
      </dsp:txXfrm>
    </dsp:sp>
    <dsp:sp modelId="{42763EAF-E534-49CF-B643-6F489E0A5732}">
      <dsp:nvSpPr>
        <dsp:cNvPr id="0" name=""/>
        <dsp:cNvSpPr/>
      </dsp:nvSpPr>
      <dsp:spPr>
        <a:xfrm>
          <a:off x="1120435" y="3865438"/>
          <a:ext cx="991488" cy="99148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13804E-44FF-4C3C-ACB5-EC703F797E9E}">
      <dsp:nvSpPr>
        <dsp:cNvPr id="0" name=""/>
        <dsp:cNvSpPr/>
      </dsp:nvSpPr>
      <dsp:spPr>
        <a:xfrm>
          <a:off x="4785925" y="3332431"/>
          <a:ext cx="3568038" cy="1568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600" b="1" kern="1200" dirty="0">
            <a:solidFill>
              <a:srgbClr val="002060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>
              <a:solidFill>
                <a:srgbClr val="002060"/>
              </a:solidFill>
            </a:rPr>
            <a:t>АМО</a:t>
          </a:r>
        </a:p>
      </dsp:txBody>
      <dsp:txXfrm>
        <a:off x="5856336" y="3724481"/>
        <a:ext cx="2497627" cy="1176152"/>
      </dsp:txXfrm>
    </dsp:sp>
    <dsp:sp modelId="{00E0E28C-0AB0-448B-85FB-091B40EBA8AA}">
      <dsp:nvSpPr>
        <dsp:cNvPr id="0" name=""/>
        <dsp:cNvSpPr/>
      </dsp:nvSpPr>
      <dsp:spPr>
        <a:xfrm>
          <a:off x="710102" y="3332431"/>
          <a:ext cx="3819862" cy="1568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600" b="1" kern="1200" dirty="0">
            <a:solidFill>
              <a:srgbClr val="002060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>
              <a:solidFill>
                <a:srgbClr val="002060"/>
              </a:solidFill>
            </a:rPr>
            <a:t>8 процессов</a:t>
          </a:r>
        </a:p>
      </dsp:txBody>
      <dsp:txXfrm>
        <a:off x="710102" y="3724481"/>
        <a:ext cx="2673903" cy="1176152"/>
      </dsp:txXfrm>
    </dsp:sp>
    <dsp:sp modelId="{B47B7C7D-B814-49A5-A4FF-A2552BEE75B9}">
      <dsp:nvSpPr>
        <dsp:cNvPr id="0" name=""/>
        <dsp:cNvSpPr/>
      </dsp:nvSpPr>
      <dsp:spPr>
        <a:xfrm>
          <a:off x="4794422" y="0"/>
          <a:ext cx="3551043" cy="1568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kern="1200" dirty="0">
              <a:solidFill>
                <a:srgbClr val="002060"/>
              </a:solidFill>
            </a:rPr>
            <a:t>7 фаз</a:t>
          </a:r>
        </a:p>
      </dsp:txBody>
      <dsp:txXfrm>
        <a:off x="5859735" y="0"/>
        <a:ext cx="2485730" cy="1176152"/>
      </dsp:txXfrm>
    </dsp:sp>
    <dsp:sp modelId="{71D05484-5087-4746-B731-4DE7DCABFB53}">
      <dsp:nvSpPr>
        <dsp:cNvPr id="0" name=""/>
        <dsp:cNvSpPr/>
      </dsp:nvSpPr>
      <dsp:spPr>
        <a:xfrm>
          <a:off x="575754" y="0"/>
          <a:ext cx="4088559" cy="1568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>
              <a:solidFill>
                <a:srgbClr val="002060"/>
              </a:solidFill>
            </a:rPr>
            <a:t>4 принципа</a:t>
          </a:r>
        </a:p>
      </dsp:txBody>
      <dsp:txXfrm>
        <a:off x="575754" y="0"/>
        <a:ext cx="2861991" cy="1176152"/>
      </dsp:txXfrm>
    </dsp:sp>
    <dsp:sp modelId="{04B0A4F6-D27C-422E-B234-361AF3B8B2C1}">
      <dsp:nvSpPr>
        <dsp:cNvPr id="0" name=""/>
        <dsp:cNvSpPr/>
      </dsp:nvSpPr>
      <dsp:spPr>
        <a:xfrm>
          <a:off x="2293878" y="279336"/>
          <a:ext cx="2121974" cy="2121974"/>
        </a:xfrm>
        <a:prstGeom prst="pieWedge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2293878" y="279336"/>
        <a:ext cx="2121974" cy="2121974"/>
      </dsp:txXfrm>
    </dsp:sp>
    <dsp:sp modelId="{C9B4D72C-DAF4-4B03-A2A1-4AAC107E14F4}">
      <dsp:nvSpPr>
        <dsp:cNvPr id="0" name=""/>
        <dsp:cNvSpPr/>
      </dsp:nvSpPr>
      <dsp:spPr>
        <a:xfrm rot="5400000">
          <a:off x="4513865" y="279336"/>
          <a:ext cx="2121974" cy="2121974"/>
        </a:xfrm>
        <a:prstGeom prst="pieWedge">
          <a:avLst/>
        </a:prstGeom>
        <a:solidFill>
          <a:srgbClr val="FE98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 rot="5400000">
        <a:off x="4513865" y="279336"/>
        <a:ext cx="2121974" cy="2121974"/>
      </dsp:txXfrm>
    </dsp:sp>
    <dsp:sp modelId="{EE6A8ABA-2D2A-4828-98C0-AD08C6C35F27}">
      <dsp:nvSpPr>
        <dsp:cNvPr id="0" name=""/>
        <dsp:cNvSpPr/>
      </dsp:nvSpPr>
      <dsp:spPr>
        <a:xfrm rot="10800000">
          <a:off x="4513865" y="2499323"/>
          <a:ext cx="2121974" cy="2121974"/>
        </a:xfrm>
        <a:prstGeom prst="pieWedg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 rot="10800000">
        <a:off x="4513865" y="2499323"/>
        <a:ext cx="2121974" cy="2121974"/>
      </dsp:txXfrm>
    </dsp:sp>
    <dsp:sp modelId="{C57922DD-CADC-48B7-91A3-619A76254DCF}">
      <dsp:nvSpPr>
        <dsp:cNvPr id="0" name=""/>
        <dsp:cNvSpPr/>
      </dsp:nvSpPr>
      <dsp:spPr>
        <a:xfrm rot="16200000">
          <a:off x="2293878" y="2499323"/>
          <a:ext cx="2121974" cy="2121974"/>
        </a:xfrm>
        <a:prstGeom prst="pieWedg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 rot="16200000">
        <a:off x="2293878" y="2499323"/>
        <a:ext cx="2121974" cy="2121974"/>
      </dsp:txXfrm>
    </dsp:sp>
    <dsp:sp modelId="{5BA890AF-F528-4B93-A942-C09759FF8C42}">
      <dsp:nvSpPr>
        <dsp:cNvPr id="0" name=""/>
        <dsp:cNvSpPr/>
      </dsp:nvSpPr>
      <dsp:spPr>
        <a:xfrm>
          <a:off x="4098536" y="2009259"/>
          <a:ext cx="732644" cy="63708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7BB3EA-F07E-4A09-8C37-E869F79AAFDA}">
      <dsp:nvSpPr>
        <dsp:cNvPr id="0" name=""/>
        <dsp:cNvSpPr/>
      </dsp:nvSpPr>
      <dsp:spPr>
        <a:xfrm rot="10800000">
          <a:off x="4098536" y="2254291"/>
          <a:ext cx="732644" cy="63708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13804E-44FF-4C3C-ACB5-EC703F797E9E}">
      <dsp:nvSpPr>
        <dsp:cNvPr id="0" name=""/>
        <dsp:cNvSpPr/>
      </dsp:nvSpPr>
      <dsp:spPr>
        <a:xfrm>
          <a:off x="5402135" y="3416184"/>
          <a:ext cx="3657713" cy="16076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700" b="1" kern="1200" dirty="0">
            <a:solidFill>
              <a:srgbClr val="002060"/>
            </a:soli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b="1" kern="1200" dirty="0">
              <a:solidFill>
                <a:srgbClr val="002060"/>
              </a:solidFill>
            </a:rPr>
            <a:t>АМО</a:t>
          </a:r>
        </a:p>
      </dsp:txBody>
      <dsp:txXfrm>
        <a:off x="6499449" y="3818088"/>
        <a:ext cx="2560399" cy="1205712"/>
      </dsp:txXfrm>
    </dsp:sp>
    <dsp:sp modelId="{00E0E28C-0AB0-448B-85FB-091B40EBA8AA}">
      <dsp:nvSpPr>
        <dsp:cNvPr id="0" name=""/>
        <dsp:cNvSpPr/>
      </dsp:nvSpPr>
      <dsp:spPr>
        <a:xfrm>
          <a:off x="1223876" y="3416184"/>
          <a:ext cx="3915865" cy="16076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700" b="1" kern="1200" dirty="0">
            <a:solidFill>
              <a:srgbClr val="002060"/>
            </a:soli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b="1" kern="1200" dirty="0">
              <a:solidFill>
                <a:srgbClr val="002060"/>
              </a:solidFill>
            </a:rPr>
            <a:t>8 процессов</a:t>
          </a:r>
        </a:p>
      </dsp:txBody>
      <dsp:txXfrm>
        <a:off x="1223876" y="3818088"/>
        <a:ext cx="2741105" cy="1205712"/>
      </dsp:txXfrm>
    </dsp:sp>
    <dsp:sp modelId="{B47B7C7D-B814-49A5-A4FF-A2552BEE75B9}">
      <dsp:nvSpPr>
        <dsp:cNvPr id="0" name=""/>
        <dsp:cNvSpPr/>
      </dsp:nvSpPr>
      <dsp:spPr>
        <a:xfrm>
          <a:off x="5410846" y="0"/>
          <a:ext cx="3640291" cy="16076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kern="1200" dirty="0">
              <a:solidFill>
                <a:srgbClr val="002060"/>
              </a:solidFill>
            </a:rPr>
            <a:t>7 фаз</a:t>
          </a:r>
        </a:p>
      </dsp:txBody>
      <dsp:txXfrm>
        <a:off x="6502933" y="0"/>
        <a:ext cx="2548203" cy="1205712"/>
      </dsp:txXfrm>
    </dsp:sp>
    <dsp:sp modelId="{71D05484-5087-4746-B731-4DE7DCABFB53}">
      <dsp:nvSpPr>
        <dsp:cNvPr id="0" name=""/>
        <dsp:cNvSpPr/>
      </dsp:nvSpPr>
      <dsp:spPr>
        <a:xfrm>
          <a:off x="1209420" y="29531"/>
          <a:ext cx="4191315" cy="16076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b="1" kern="1200" dirty="0">
              <a:solidFill>
                <a:srgbClr val="002060"/>
              </a:solidFill>
            </a:rPr>
            <a:t>4 принципа</a:t>
          </a:r>
        </a:p>
      </dsp:txBody>
      <dsp:txXfrm>
        <a:off x="1209420" y="29531"/>
        <a:ext cx="2933920" cy="1205712"/>
      </dsp:txXfrm>
    </dsp:sp>
    <dsp:sp modelId="{04B0A4F6-D27C-422E-B234-361AF3B8B2C1}">
      <dsp:nvSpPr>
        <dsp:cNvPr id="0" name=""/>
        <dsp:cNvSpPr/>
      </dsp:nvSpPr>
      <dsp:spPr>
        <a:xfrm>
          <a:off x="2847456" y="286356"/>
          <a:ext cx="2175305" cy="2175305"/>
        </a:xfrm>
        <a:prstGeom prst="pieWedge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Структурированность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</a:rPr>
            <a:t>Систематичность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</a:rPr>
            <a:t>Комплексность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</a:rPr>
            <a:t>прозрачность</a:t>
          </a:r>
        </a:p>
      </dsp:txBody>
      <dsp:txXfrm>
        <a:off x="2847456" y="286356"/>
        <a:ext cx="2175305" cy="2175305"/>
      </dsp:txXfrm>
    </dsp:sp>
    <dsp:sp modelId="{C9B4D72C-DAF4-4B03-A2A1-4AAC107E14F4}">
      <dsp:nvSpPr>
        <dsp:cNvPr id="0" name=""/>
        <dsp:cNvSpPr/>
      </dsp:nvSpPr>
      <dsp:spPr>
        <a:xfrm rot="5400000">
          <a:off x="5123237" y="286356"/>
          <a:ext cx="2175305" cy="2175305"/>
        </a:xfrm>
        <a:prstGeom prst="pieWedge">
          <a:avLst/>
        </a:prstGeom>
        <a:solidFill>
          <a:srgbClr val="FE98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Инициация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Вхождение в тему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Формирование ожиданий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Интерактивная лекция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Проработка содержания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Подведение итогов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Эмоциональная разрядка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>
            <a:solidFill>
              <a:srgbClr val="002060"/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>
            <a:solidFill>
              <a:srgbClr val="002060"/>
            </a:solidFill>
          </a:endParaRPr>
        </a:p>
      </dsp:txBody>
      <dsp:txXfrm rot="5400000">
        <a:off x="5123237" y="286356"/>
        <a:ext cx="2175305" cy="2175305"/>
      </dsp:txXfrm>
    </dsp:sp>
    <dsp:sp modelId="{EE6A8ABA-2D2A-4828-98C0-AD08C6C35F27}">
      <dsp:nvSpPr>
        <dsp:cNvPr id="0" name=""/>
        <dsp:cNvSpPr/>
      </dsp:nvSpPr>
      <dsp:spPr>
        <a:xfrm rot="10800000">
          <a:off x="5123237" y="2562138"/>
          <a:ext cx="2175305" cy="2175305"/>
        </a:xfrm>
        <a:prstGeom prst="pieWedg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Голосование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Мозговой штурм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Выбор главного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Мозаика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Аббревиатура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Облако тэгов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</a:rPr>
            <a:t>Магический круг</a:t>
          </a:r>
        </a:p>
      </dsp:txBody>
      <dsp:txXfrm rot="10800000">
        <a:off x="5123237" y="2562138"/>
        <a:ext cx="2175305" cy="2175305"/>
      </dsp:txXfrm>
    </dsp:sp>
    <dsp:sp modelId="{C57922DD-CADC-48B7-91A3-619A76254DCF}">
      <dsp:nvSpPr>
        <dsp:cNvPr id="0" name=""/>
        <dsp:cNvSpPr/>
      </dsp:nvSpPr>
      <dsp:spPr>
        <a:xfrm rot="16200000">
          <a:off x="2847456" y="2562138"/>
          <a:ext cx="2175305" cy="2175305"/>
        </a:xfrm>
        <a:prstGeom prst="pieWedg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интеракция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коммуникация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визуализация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мотивация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мониторинг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рефлекция</a:t>
          </a:r>
          <a:endParaRPr lang="ru-RU" sz="1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анализ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оценка</a:t>
          </a:r>
          <a:endParaRPr lang="ru-RU" sz="1000" kern="1200" dirty="0"/>
        </a:p>
      </dsp:txBody>
      <dsp:txXfrm rot="16200000">
        <a:off x="2847456" y="2562138"/>
        <a:ext cx="2175305" cy="2175305"/>
      </dsp:txXfrm>
    </dsp:sp>
    <dsp:sp modelId="{5BA890AF-F528-4B93-A942-C09759FF8C42}">
      <dsp:nvSpPr>
        <dsp:cNvPr id="0" name=""/>
        <dsp:cNvSpPr/>
      </dsp:nvSpPr>
      <dsp:spPr>
        <a:xfrm>
          <a:off x="4697470" y="2059758"/>
          <a:ext cx="751058" cy="65309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7BB3EA-F07E-4A09-8C37-E869F79AAFDA}">
      <dsp:nvSpPr>
        <dsp:cNvPr id="0" name=""/>
        <dsp:cNvSpPr/>
      </dsp:nvSpPr>
      <dsp:spPr>
        <a:xfrm rot="10800000">
          <a:off x="4697470" y="2310948"/>
          <a:ext cx="751058" cy="65309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64841CAF-A07E-41D8-BD8F-52F73295D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188BD95-FBAB-4D16-BD86-CE51C95070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847C-6236-49F0-8959-82DC0EBC11ED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7E1B677-B06C-4E64-BFEC-82AE7D552D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768CD68-BDDA-40E2-B24A-A8ACE53D9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8E3F0-51D1-4467-BF31-1BD72ECE4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180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900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342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524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650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963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844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1F919D-1603-4E3D-95FD-FB1F4E05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C8CEC0-0D0B-453B-8963-A2AED8FB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000" y="6356350"/>
            <a:ext cx="7650000" cy="365126"/>
          </a:xfrm>
        </p:spPr>
        <p:txBody>
          <a:bodyPr/>
          <a:lstStyle/>
          <a:p>
            <a:r>
              <a:rPr lang="ru-RU" dirty="0"/>
              <a:t>Шаблоны презентаций с сайта </a:t>
            </a:r>
            <a:r>
              <a:rPr lang="en-US" dirty="0">
                <a:hlinkClick r:id="rId2"/>
              </a:rPr>
              <a:t>presentation-creation.ru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137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806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684000"/>
            <a:ext cx="7065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90464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000" y="189000"/>
            <a:ext cx="907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73379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50B3A33-03F4-4866-B517-A54DC890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000" y="189000"/>
            <a:ext cx="907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1703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950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499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2350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823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7.jpe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oi-universitet.ru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2.mp4"/><Relationship Id="rId5" Type="http://schemas.openxmlformats.org/officeDocument/2006/relationships/image" Target="../media/image69.png"/><Relationship Id="rId4" Type="http://schemas.microsoft.com/office/2007/relationships/media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1.mp4"/><Relationship Id="rId6" Type="http://schemas.openxmlformats.org/officeDocument/2006/relationships/image" Target="../media/image30.png"/><Relationship Id="rId5" Type="http://schemas.microsoft.com/office/2007/relationships/media" Target="../media/media1.mp4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49DE0BE0-A2C4-4428-86D8-D9DE377D5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000" y="1134000"/>
            <a:ext cx="6096000" cy="3510000"/>
          </a:xfrm>
        </p:spPr>
        <p:txBody>
          <a:bodyPr>
            <a:normAutofit/>
          </a:bodyPr>
          <a:lstStyle/>
          <a:p>
            <a:r>
              <a:rPr lang="ru-RU" sz="7200" dirty="0"/>
              <a:t>Технология </a:t>
            </a:r>
            <a:r>
              <a:rPr lang="ru-RU" sz="7200" dirty="0" err="1"/>
              <a:t>модерации</a:t>
            </a:r>
            <a:endParaRPr lang="ru-RU" sz="7200" dirty="0">
              <a:solidFill>
                <a:schemeClr val="accent3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F85A15D-C13D-4BE7-B4E2-EDA65938410F}"/>
              </a:ext>
            </a:extLst>
          </p:cNvPr>
          <p:cNvSpPr/>
          <p:nvPr/>
        </p:nvSpPr>
        <p:spPr>
          <a:xfrm>
            <a:off x="3396000" y="239582"/>
            <a:ext cx="810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КГБПОУ  «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Яровской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политехнический техникум»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Arial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07748235-6E2C-43CD-B4F4-EFD0ECB32C3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6000" y="5895023"/>
            <a:ext cx="412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dist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b="1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Яровое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C:\Users\User\Desktop\IMG-20200410-WA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5383"/>
            <a:ext cx="3637454" cy="229361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386000" y="6390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«Формирование </a:t>
            </a:r>
            <a:r>
              <a:rPr lang="ru-RU" b="1" dirty="0" smtClean="0">
                <a:solidFill>
                  <a:srgbClr val="002060"/>
                </a:solidFill>
              </a:rPr>
              <a:t>образовательных результатов ФГОС СПО на основе применения активных и интерактивных форм и методов работы со студентами при проведении теоретических и практических </a:t>
            </a:r>
            <a:r>
              <a:rPr lang="ru-RU" b="1" dirty="0" smtClean="0">
                <a:solidFill>
                  <a:srgbClr val="002060"/>
                </a:solidFill>
              </a:rPr>
              <a:t>занятий»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784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2707984" y="1719000"/>
            <a:ext cx="629743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Чего мы хотим от урока?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Содержимое 2"/>
          <p:cNvSpPr>
            <a:spLocks noGrp="1"/>
          </p:cNvSpPr>
          <p:nvPr>
            <p:ph idx="1"/>
          </p:nvPr>
        </p:nvSpPr>
        <p:spPr>
          <a:xfrm>
            <a:off x="426000" y="2709000"/>
            <a:ext cx="11517375" cy="3850962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Повысить  эффективность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качество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 и студент стали равноправными участниками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уроке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Повысить мотивацию студентов 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самомотивацию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Обеспечить комфортную творческую  атмосферу на </a:t>
            </a:r>
          </a:p>
          <a:p>
            <a:pPr eaLnBrk="1" hangingPunct="1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уроке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6" name="Picture 8" descr="C:\Users\User\Desktop\bNsmkpgys_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6000" y="1629000"/>
            <a:ext cx="1863000" cy="1584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Выявление ожиданий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B4B0429-17E6-45D0-96C5-76181AB8D5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29675" y="5679000"/>
            <a:ext cx="3362325" cy="86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Интерактивная лекция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76000" y="2664000"/>
            <a:ext cx="3139513" cy="143936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None/>
              <a:defRPr/>
            </a:pP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Принципы</a:t>
            </a:r>
          </a:p>
          <a:p>
            <a:pPr algn="ctr">
              <a:buNone/>
              <a:defRPr/>
            </a:pP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модерации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801000" y="1539000"/>
          <a:ext cx="8169000" cy="48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C:\Users\User\Desktop\educ_112_1200x6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000" y="4329000"/>
            <a:ext cx="4545000" cy="2272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1012469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7000" y="0"/>
            <a:ext cx="2295000" cy="2295000"/>
          </a:xfrm>
          <a:prstGeom prst="rect">
            <a:avLst/>
          </a:prstGeom>
          <a:noFill/>
          <a:effectLst>
            <a:softEdge rad="127000"/>
          </a:effectLst>
          <a:scene3d>
            <a:camera prst="isometricOffAxis2Left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6000" y="0"/>
            <a:ext cx="9075600" cy="1325563"/>
          </a:xfrm>
        </p:spPr>
        <p:txBody>
          <a:bodyPr/>
          <a:lstStyle/>
          <a:p>
            <a:r>
              <a:rPr lang="ru-RU" dirty="0"/>
              <a:t>Продолжение лекции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86000" y="5769000"/>
            <a:ext cx="582600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</a:rPr>
              <a:t>АМО – «Мозаика»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56000" y="1854000"/>
            <a:ext cx="3960000" cy="914400"/>
          </a:xfrm>
          <a:prstGeom prst="roundRect">
            <a:avLst/>
          </a:prstGeom>
          <a:solidFill>
            <a:srgbClr val="1D72E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интерактивная лекция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86000" y="3159000"/>
            <a:ext cx="3960000" cy="91440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инициация</a:t>
            </a: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56000" y="4464000"/>
            <a:ext cx="4185000" cy="914400"/>
          </a:xfrm>
          <a:prstGeom prst="roundRect">
            <a:avLst/>
          </a:prstGeom>
          <a:solidFill>
            <a:srgbClr val="F9AFA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рефлексия </a:t>
            </a: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06000" y="5544000"/>
            <a:ext cx="4185000" cy="914400"/>
          </a:xfrm>
          <a:prstGeom prst="roundRect">
            <a:avLst/>
          </a:prstGeom>
          <a:solidFill>
            <a:srgbClr val="B3F3B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эмоциональная разрядка</a:t>
            </a: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51000" y="1854000"/>
            <a:ext cx="3960000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формирование ожиданий обучающихся</a:t>
            </a:r>
          </a:p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76000" y="4554000"/>
            <a:ext cx="4365000" cy="914400"/>
          </a:xfrm>
          <a:prstGeom prst="roundRect">
            <a:avLst/>
          </a:prstGeom>
          <a:solidFill>
            <a:srgbClr val="EDB9D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/>
          </a:p>
          <a:p>
            <a:endParaRPr lang="ru-RU" sz="2400" b="1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вхождение или погружение в тему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              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61000" y="3204000"/>
            <a:ext cx="4365000" cy="914400"/>
          </a:xfrm>
          <a:prstGeom prst="roundRect">
            <a:avLst/>
          </a:prstGeom>
          <a:solidFill>
            <a:srgbClr val="AFE9F7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/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проработка содержания   темы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81000" y="504000"/>
            <a:ext cx="9765000" cy="5857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dirty="0">
                <a:solidFill>
                  <a:srgbClr val="000099"/>
                </a:solidFill>
              </a:rPr>
              <a:t/>
            </a:r>
            <a:br>
              <a:rPr lang="ru-RU" sz="2800" dirty="0">
                <a:solidFill>
                  <a:srgbClr val="000099"/>
                </a:solidFill>
              </a:rPr>
            </a:br>
            <a:r>
              <a:rPr lang="ru-RU" sz="6700" dirty="0">
                <a:solidFill>
                  <a:srgbClr val="0070C0"/>
                </a:solidFill>
              </a:rPr>
              <a:t>Фазы (этапы) </a:t>
            </a:r>
            <a:r>
              <a:rPr lang="ru-RU" sz="6700" dirty="0" err="1">
                <a:solidFill>
                  <a:srgbClr val="0070C0"/>
                </a:solidFill>
              </a:rPr>
              <a:t>модерации</a:t>
            </a:r>
            <a:r>
              <a:rPr lang="ru-RU" sz="6700" dirty="0">
                <a:solidFill>
                  <a:srgbClr val="0070C0"/>
                </a:solidFill>
              </a:rPr>
              <a:t/>
            </a:r>
            <a:br>
              <a:rPr lang="ru-RU" sz="6700" dirty="0">
                <a:solidFill>
                  <a:srgbClr val="0070C0"/>
                </a:solidFill>
              </a:rPr>
            </a:br>
            <a:endParaRPr lang="en-US" sz="6700" dirty="0">
              <a:solidFill>
                <a:srgbClr val="0070C0"/>
              </a:solidFill>
            </a:endParaRPr>
          </a:p>
        </p:txBody>
      </p:sp>
      <p:sp>
        <p:nvSpPr>
          <p:cNvPr id="15363" name="Oval 3"/>
          <p:cNvSpPr>
            <a:spLocks noChangeArrowheads="1"/>
          </p:cNvSpPr>
          <p:nvPr/>
        </p:nvSpPr>
        <p:spPr bwMode="gray">
          <a:xfrm>
            <a:off x="3888317" y="2349500"/>
            <a:ext cx="3657600" cy="2743200"/>
          </a:xfrm>
          <a:prstGeom prst="ellipse">
            <a:avLst/>
          </a:prstGeom>
          <a:solidFill>
            <a:schemeClr val="bg1">
              <a:alpha val="79999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gray">
          <a:xfrm>
            <a:off x="5422900" y="2852738"/>
            <a:ext cx="2159000" cy="1619250"/>
          </a:xfrm>
          <a:prstGeom prst="ellipse">
            <a:avLst/>
          </a:prstGeom>
          <a:solidFill>
            <a:srgbClr val="DCDCDC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gray">
          <a:xfrm>
            <a:off x="4386000" y="3519000"/>
            <a:ext cx="2014800" cy="217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gray">
          <a:xfrm>
            <a:off x="5486400" y="2517775"/>
            <a:ext cx="12192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gray">
          <a:xfrm flipH="1">
            <a:off x="5613400" y="4041775"/>
            <a:ext cx="1092200" cy="1409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gray">
          <a:xfrm>
            <a:off x="7213600" y="3965574"/>
            <a:ext cx="502400" cy="36342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gray">
          <a:xfrm flipV="1">
            <a:off x="7041000" y="2484000"/>
            <a:ext cx="450000" cy="92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gray">
          <a:xfrm>
            <a:off x="6235700" y="3270250"/>
            <a:ext cx="1193800" cy="895350"/>
          </a:xfrm>
          <a:prstGeom prst="ellipse">
            <a:avLst/>
          </a:prstGeom>
          <a:solidFill>
            <a:srgbClr val="C0C0C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161000" y="1224000"/>
            <a:ext cx="1919816" cy="1600200"/>
            <a:chOff x="2064" y="1008"/>
            <a:chExt cx="722" cy="872"/>
          </a:xfrm>
        </p:grpSpPr>
        <p:sp>
          <p:nvSpPr>
            <p:cNvPr id="15571" name="Oval 12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585" name="Picture 14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586" name="Oval 15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folHlink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587" name="Picture 16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595" name="AutoShape 19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96" name="AutoShape 20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97" name="AutoShape 21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98" name="AutoShape 22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" name="Group 23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591" name="AutoShape 24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92" name="AutoShape 25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93" name="AutoShape 26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94" name="AutoShape 27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7" name="Group 28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8" name="Group 2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581" name="AutoShape 30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82" name="AutoShape 31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83" name="AutoShape 32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84" name="AutoShape 33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" name="Group 3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577" name="AutoShape 35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78" name="AutoShape 36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79" name="AutoShape 37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80" name="AutoShape 38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574" name="Rectangle 39"/>
            <p:cNvSpPr>
              <a:spLocks noChangeArrowheads="1"/>
            </p:cNvSpPr>
            <p:nvPr/>
          </p:nvSpPr>
          <p:spPr bwMode="gray">
            <a:xfrm>
              <a:off x="2377" y="1272"/>
              <a:ext cx="109" cy="1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1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2446867" y="2420939"/>
            <a:ext cx="2008717" cy="1671637"/>
            <a:chOff x="2064" y="1008"/>
            <a:chExt cx="722" cy="872"/>
          </a:xfrm>
        </p:grpSpPr>
        <p:sp>
          <p:nvSpPr>
            <p:cNvPr id="15543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1" name="Group 4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557" name="Picture 43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558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559" name="Picture 45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3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567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68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69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70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4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563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64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65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66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5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6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553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54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55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56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7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549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50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51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52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546" name="Rectangle 68"/>
            <p:cNvSpPr>
              <a:spLocks noChangeArrowheads="1"/>
            </p:cNvSpPr>
            <p:nvPr/>
          </p:nvSpPr>
          <p:spPr bwMode="gray">
            <a:xfrm>
              <a:off x="2280" y="1272"/>
              <a:ext cx="303" cy="1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7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5327651" y="5229226"/>
            <a:ext cx="1824567" cy="1628775"/>
            <a:chOff x="2064" y="1008"/>
            <a:chExt cx="722" cy="872"/>
          </a:xfrm>
        </p:grpSpPr>
        <p:sp>
          <p:nvSpPr>
            <p:cNvPr id="15515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" name="Group 7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529" name="Picture 72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530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531" name="Picture 74" descr="light_shadow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1" name="Group 7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539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40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41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42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2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535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36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37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38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3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24" name="Group 8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525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26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27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28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5" name="Group 9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521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22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23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24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518" name="Rectangle 97"/>
            <p:cNvSpPr>
              <a:spLocks noChangeArrowheads="1"/>
            </p:cNvSpPr>
            <p:nvPr/>
          </p:nvSpPr>
          <p:spPr bwMode="gray">
            <a:xfrm>
              <a:off x="2242" y="1272"/>
              <a:ext cx="379" cy="1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5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98"/>
          <p:cNvGrpSpPr>
            <a:grpSpLocks/>
          </p:cNvGrpSpPr>
          <p:nvPr/>
        </p:nvGrpSpPr>
        <p:grpSpPr bwMode="auto">
          <a:xfrm>
            <a:off x="7221000" y="4239000"/>
            <a:ext cx="1921933" cy="1584325"/>
            <a:chOff x="2064" y="1008"/>
            <a:chExt cx="722" cy="872"/>
          </a:xfrm>
        </p:grpSpPr>
        <p:sp>
          <p:nvSpPr>
            <p:cNvPr id="15487" name="Oval 99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7" name="Group 100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501" name="Picture 101" descr="circuler_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502" name="Oval 102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bg2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503" name="Picture 103" descr="light_shadow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8" name="Group 104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9" name="Group 105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511" name="AutoShape 10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12" name="AutoShape 10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13" name="AutoShape 10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14" name="AutoShape 10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0" name="Group 110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507" name="AutoShape 11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08" name="AutoShape 11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09" name="AutoShape 11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10" name="AutoShape 11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1" name="Group 115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460" name="Group 11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497" name="AutoShape 117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98" name="AutoShape 118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99" name="AutoShape 119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00" name="AutoShape 120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5461" name="Group 12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493" name="AutoShape 122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94" name="AutoShape 123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95" name="AutoShape 124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96" name="AutoShape 125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490" name="Rectangle 126"/>
            <p:cNvSpPr>
              <a:spLocks noChangeArrowheads="1"/>
            </p:cNvSpPr>
            <p:nvPr/>
          </p:nvSpPr>
          <p:spPr bwMode="gray">
            <a:xfrm>
              <a:off x="2377" y="1272"/>
              <a:ext cx="109" cy="1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4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5463" name="Group 127"/>
          <p:cNvGrpSpPr>
            <a:grpSpLocks/>
          </p:cNvGrpSpPr>
          <p:nvPr/>
        </p:nvGrpSpPr>
        <p:grpSpPr bwMode="auto">
          <a:xfrm>
            <a:off x="7056966" y="1196975"/>
            <a:ext cx="1822451" cy="1600200"/>
            <a:chOff x="2064" y="1008"/>
            <a:chExt cx="722" cy="872"/>
          </a:xfrm>
        </p:grpSpPr>
        <p:sp>
          <p:nvSpPr>
            <p:cNvPr id="15459" name="Oval 128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464" name="Group 129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473" name="Picture 130" descr="circuler_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474" name="Oval 131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hlink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475" name="Picture 132" descr="light_shadow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476" name="Group 133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5477" name="Group 134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483" name="AutoShape 135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4" name="AutoShape 136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5" name="AutoShape 137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6" name="AutoShape 138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5478" name="Group 139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479" name="AutoShape 140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0" name="AutoShape 141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1" name="AutoShape 142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2" name="AutoShape 143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5488" name="Group 144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489" name="Group 14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469" name="AutoShape 146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70" name="AutoShape 147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71" name="AutoShape 148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72" name="AutoShape 149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5491" name="Group 15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465" name="AutoShape 151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66" name="AutoShape 152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67" name="AutoShape 153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68" name="AutoShape 154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462" name="Rectangle 155"/>
            <p:cNvSpPr>
              <a:spLocks noChangeArrowheads="1"/>
            </p:cNvSpPr>
            <p:nvPr/>
          </p:nvSpPr>
          <p:spPr bwMode="gray">
            <a:xfrm>
              <a:off x="2242" y="1272"/>
              <a:ext cx="379" cy="1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2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5492" name="Group 156"/>
          <p:cNvGrpSpPr>
            <a:grpSpLocks/>
          </p:cNvGrpSpPr>
          <p:nvPr/>
        </p:nvGrpSpPr>
        <p:grpSpPr bwMode="auto">
          <a:xfrm rot="4976862" flipH="1">
            <a:off x="6597650" y="3336925"/>
            <a:ext cx="673100" cy="863600"/>
            <a:chOff x="1944" y="1111"/>
            <a:chExt cx="204" cy="196"/>
          </a:xfrm>
        </p:grpSpPr>
        <p:pic>
          <p:nvPicPr>
            <p:cNvPr id="15444" name="Picture 157" descr="circuler_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46" name="Oval 158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>
                    <a:alpha val="50000"/>
                  </a:schemeClr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5504" name="Group 159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5505" name="Group 16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455" name="AutoShape 16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56" name="AutoShape 16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57" name="AutoShape 16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58" name="AutoShape 16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5506" name="Group 16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451" name="AutoShape 16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52" name="AutoShape 16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53" name="AutoShape 16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54" name="AutoShape 16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447" name="Arc 170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0 w 43200"/>
                <a:gd name="T1" fmla="*/ 0 h 43155"/>
                <a:gd name="T2" fmla="*/ 0 w 43200"/>
                <a:gd name="T3" fmla="*/ 0 h 43155"/>
                <a:gd name="T4" fmla="*/ 0 w 43200"/>
                <a:gd name="T5" fmla="*/ 0 h 4315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55"/>
                <a:gd name="T11" fmla="*/ 43200 w 43200"/>
                <a:gd name="T12" fmla="*/ 43155 h 43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5448" name="Picture 171" descr="light_shadow1"/>
            <p:cNvPicPr>
              <a:picLocks noChangeAspect="1" noChangeArrowheads="1"/>
            </p:cNvPicPr>
            <p:nvPr/>
          </p:nvPicPr>
          <p:blipFill>
            <a:blip r:embed="rId13" cstate="print"/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77" name="AutoShape 172"/>
          <p:cNvSpPr>
            <a:spLocks/>
          </p:cNvSpPr>
          <p:nvPr/>
        </p:nvSpPr>
        <p:spPr bwMode="auto">
          <a:xfrm>
            <a:off x="9745133" y="1179000"/>
            <a:ext cx="2446867" cy="366712"/>
          </a:xfrm>
          <a:prstGeom prst="accentCallout2">
            <a:avLst>
              <a:gd name="adj1" fmla="val 31167"/>
              <a:gd name="adj2" fmla="val -4153"/>
              <a:gd name="adj3" fmla="val 31167"/>
              <a:gd name="adj4" fmla="val -23185"/>
              <a:gd name="adj5" fmla="val 99565"/>
              <a:gd name="adj6" fmla="val -42472"/>
            </a:avLst>
          </a:prstGeom>
          <a:noFill/>
          <a:ln w="9525">
            <a:solidFill>
              <a:schemeClr val="hlink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eaLnBrk="0" hangingPunct="0"/>
            <a:r>
              <a:rPr lang="ru-RU" sz="2400" dirty="0">
                <a:solidFill>
                  <a:srgbClr val="000099"/>
                </a:solidFill>
              </a:rPr>
              <a:t>вхождение или погружение в тему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5378" name="AutoShape 173"/>
          <p:cNvSpPr>
            <a:spLocks/>
          </p:cNvSpPr>
          <p:nvPr/>
        </p:nvSpPr>
        <p:spPr bwMode="auto">
          <a:xfrm>
            <a:off x="9671051" y="4464000"/>
            <a:ext cx="2520949" cy="392112"/>
          </a:xfrm>
          <a:prstGeom prst="accentCallout2">
            <a:avLst>
              <a:gd name="adj1" fmla="val 29148"/>
              <a:gd name="adj2" fmla="val -5046"/>
              <a:gd name="adj3" fmla="val 29148"/>
              <a:gd name="adj4" fmla="val -5046"/>
              <a:gd name="adj5" fmla="val 112551"/>
              <a:gd name="adj6" fmla="val -59833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eaLnBrk="0" hangingPunct="0"/>
            <a:r>
              <a:rPr lang="ru-RU" sz="2400" dirty="0">
                <a:solidFill>
                  <a:srgbClr val="000099"/>
                </a:solidFill>
              </a:rPr>
              <a:t>интерактивная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sz="2400" dirty="0">
                <a:solidFill>
                  <a:srgbClr val="000099"/>
                </a:solidFill>
              </a:rPr>
              <a:t>лекция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5379" name="AutoShape 174"/>
          <p:cNvSpPr>
            <a:spLocks/>
          </p:cNvSpPr>
          <p:nvPr/>
        </p:nvSpPr>
        <p:spPr bwMode="auto">
          <a:xfrm>
            <a:off x="1678518" y="1341439"/>
            <a:ext cx="2125133" cy="434975"/>
          </a:xfrm>
          <a:prstGeom prst="accentCallout2">
            <a:avLst>
              <a:gd name="adj1" fmla="val 43796"/>
              <a:gd name="adj2" fmla="val 104782"/>
              <a:gd name="adj3" fmla="val 43796"/>
              <a:gd name="adj4" fmla="val 114843"/>
              <a:gd name="adj5" fmla="val 118250"/>
              <a:gd name="adj6" fmla="val 125000"/>
            </a:avLst>
          </a:prstGeom>
          <a:noFill/>
          <a:ln w="9525">
            <a:solidFill>
              <a:schemeClr val="folHlink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algn="r" eaLnBrk="0" hangingPunct="0"/>
            <a:r>
              <a:rPr lang="ru-RU" sz="2400" dirty="0">
                <a:solidFill>
                  <a:srgbClr val="000099"/>
                </a:solidFill>
              </a:rPr>
              <a:t>инициация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5380" name="AutoShape 175"/>
          <p:cNvSpPr>
            <a:spLocks/>
          </p:cNvSpPr>
          <p:nvPr/>
        </p:nvSpPr>
        <p:spPr bwMode="auto">
          <a:xfrm>
            <a:off x="0" y="2529000"/>
            <a:ext cx="2544233" cy="388937"/>
          </a:xfrm>
          <a:prstGeom prst="accentCallout2">
            <a:avLst>
              <a:gd name="adj1" fmla="val 29389"/>
              <a:gd name="adj2" fmla="val 103995"/>
              <a:gd name="adj3" fmla="val 29389"/>
              <a:gd name="adj4" fmla="val 107653"/>
              <a:gd name="adj5" fmla="val 105306"/>
              <a:gd name="adj6" fmla="val 111565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algn="r" eaLnBrk="0" hangingPunct="0"/>
            <a:r>
              <a:rPr lang="ru-RU" sz="2400" dirty="0">
                <a:solidFill>
                  <a:srgbClr val="000099"/>
                </a:solidFill>
              </a:rPr>
              <a:t>эмоциональная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sz="2400" dirty="0">
                <a:solidFill>
                  <a:srgbClr val="000099"/>
                </a:solidFill>
              </a:rPr>
              <a:t>разрядка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5381" name="AutoShape 176"/>
          <p:cNvSpPr>
            <a:spLocks/>
          </p:cNvSpPr>
          <p:nvPr/>
        </p:nvSpPr>
        <p:spPr bwMode="auto">
          <a:xfrm>
            <a:off x="2361000" y="6039000"/>
            <a:ext cx="2012951" cy="392113"/>
          </a:xfrm>
          <a:prstGeom prst="accentCallout2">
            <a:avLst>
              <a:gd name="adj1" fmla="val 29148"/>
              <a:gd name="adj2" fmla="val 105046"/>
              <a:gd name="adj3" fmla="val 29148"/>
              <a:gd name="adj4" fmla="val 105046"/>
              <a:gd name="adj5" fmla="val -32792"/>
              <a:gd name="adj6" fmla="val 146690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eaLnBrk="0" hangingPunct="0"/>
            <a:r>
              <a:rPr lang="ru-RU" sz="2400" dirty="0">
                <a:solidFill>
                  <a:srgbClr val="000099"/>
                </a:solidFill>
              </a:rPr>
              <a:t>проработка содержания темы</a:t>
            </a:r>
            <a:endParaRPr lang="en-US" sz="2400" dirty="0">
              <a:solidFill>
                <a:srgbClr val="000099"/>
              </a:solidFill>
            </a:endParaRPr>
          </a:p>
        </p:txBody>
      </p:sp>
      <p:grpSp>
        <p:nvGrpSpPr>
          <p:cNvPr id="15516" name="Group 179"/>
          <p:cNvGrpSpPr>
            <a:grpSpLocks/>
          </p:cNvGrpSpPr>
          <p:nvPr/>
        </p:nvGrpSpPr>
        <p:grpSpPr bwMode="auto">
          <a:xfrm>
            <a:off x="7986000" y="2439000"/>
            <a:ext cx="1919816" cy="1528763"/>
            <a:chOff x="2064" y="1008"/>
            <a:chExt cx="722" cy="872"/>
          </a:xfrm>
        </p:grpSpPr>
        <p:sp>
          <p:nvSpPr>
            <p:cNvPr id="15416" name="Oval 18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517" name="Group 18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430" name="Picture 182" descr="circuler_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431" name="Oval 18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hlink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432" name="Picture 184" descr="light_shadow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519" name="Group 18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5520" name="Group 18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440" name="AutoShape 18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41" name="AutoShape 18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42" name="AutoShape 18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43" name="AutoShape 19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5532" name="Group 19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436" name="AutoShape 19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37" name="AutoShape 19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38" name="AutoShape 19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39" name="AutoShape 19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5533" name="Group 19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534" name="Group 19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426" name="AutoShape 19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7" name="AutoShape 19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8" name="AutoShape 20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9" name="AutoShape 20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5544" name="Group 20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422" name="AutoShape 20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3" name="AutoShape 20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4" name="AutoShape 20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5" name="AutoShape 20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419" name="Rectangle 207"/>
            <p:cNvSpPr>
              <a:spLocks noChangeArrowheads="1"/>
            </p:cNvSpPr>
            <p:nvPr/>
          </p:nvSpPr>
          <p:spPr bwMode="gray">
            <a:xfrm>
              <a:off x="2378" y="1272"/>
              <a:ext cx="109" cy="1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3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5545" name="Group 208"/>
          <p:cNvGrpSpPr>
            <a:grpSpLocks/>
          </p:cNvGrpSpPr>
          <p:nvPr/>
        </p:nvGrpSpPr>
        <p:grpSpPr bwMode="auto">
          <a:xfrm>
            <a:off x="2676000" y="4239000"/>
            <a:ext cx="2008717" cy="1584325"/>
            <a:chOff x="2064" y="1008"/>
            <a:chExt cx="722" cy="872"/>
          </a:xfrm>
        </p:grpSpPr>
        <p:sp>
          <p:nvSpPr>
            <p:cNvPr id="15388" name="Oval 209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547" name="Group 210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402" name="Picture 211" descr="circuler_1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403" name="Oval 212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404" name="Picture 213" descr="light_shadow1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548" name="Group 214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5560" name="Group 215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412" name="AutoShape 21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13" name="AutoShape 21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14" name="AutoShape 21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15" name="AutoShape 21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5561" name="Group 220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408" name="AutoShape 22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09" name="AutoShape 22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10" name="AutoShape 22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11" name="AutoShape 22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5562" name="Group 225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572" name="Group 22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398" name="AutoShape 227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9" name="AutoShape 228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0" name="AutoShape 229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1" name="AutoShape 230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5573" name="Group 23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394" name="AutoShape 232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5" name="AutoShape 233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6" name="AutoShape 234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7" name="AutoShape 235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391" name="Rectangle 236"/>
            <p:cNvSpPr>
              <a:spLocks noChangeArrowheads="1"/>
            </p:cNvSpPr>
            <p:nvPr/>
          </p:nvSpPr>
          <p:spPr bwMode="gray">
            <a:xfrm>
              <a:off x="2379" y="1272"/>
              <a:ext cx="104" cy="1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6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sp>
        <p:nvSpPr>
          <p:cNvPr id="15384" name="Rectangle 237"/>
          <p:cNvSpPr>
            <a:spLocks noChangeArrowheads="1"/>
          </p:cNvSpPr>
          <p:nvPr/>
        </p:nvSpPr>
        <p:spPr bwMode="auto">
          <a:xfrm>
            <a:off x="156000" y="4824000"/>
            <a:ext cx="22076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dirty="0">
                <a:solidFill>
                  <a:srgbClr val="000099"/>
                </a:solidFill>
              </a:rPr>
              <a:t>подведение итогов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5385" name="Rectangle 238"/>
          <p:cNvSpPr>
            <a:spLocks noChangeArrowheads="1"/>
          </p:cNvSpPr>
          <p:nvPr/>
        </p:nvSpPr>
        <p:spPr bwMode="auto">
          <a:xfrm>
            <a:off x="9741000" y="2439000"/>
            <a:ext cx="245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99"/>
                </a:solidFill>
              </a:rPr>
              <a:t>формирование </a:t>
            </a:r>
          </a:p>
          <a:p>
            <a:r>
              <a:rPr lang="ru-RU" sz="2400" dirty="0">
                <a:solidFill>
                  <a:srgbClr val="000099"/>
                </a:solidFill>
              </a:rPr>
              <a:t>ожиданий </a:t>
            </a:r>
          </a:p>
          <a:p>
            <a:r>
              <a:rPr lang="ru-RU" sz="2400" dirty="0">
                <a:solidFill>
                  <a:srgbClr val="000099"/>
                </a:solidFill>
              </a:rPr>
              <a:t>обучающихся</a:t>
            </a:r>
          </a:p>
        </p:txBody>
      </p:sp>
      <p:sp>
        <p:nvSpPr>
          <p:cNvPr id="15386" name="AutoShape 239"/>
          <p:cNvSpPr>
            <a:spLocks/>
          </p:cNvSpPr>
          <p:nvPr/>
        </p:nvSpPr>
        <p:spPr bwMode="auto">
          <a:xfrm>
            <a:off x="-249000" y="4959000"/>
            <a:ext cx="2012951" cy="392112"/>
          </a:xfrm>
          <a:prstGeom prst="accentCallout2">
            <a:avLst>
              <a:gd name="adj1" fmla="val 29148"/>
              <a:gd name="adj2" fmla="val 105046"/>
              <a:gd name="adj3" fmla="val 29148"/>
              <a:gd name="adj4" fmla="val 105046"/>
              <a:gd name="adj5" fmla="val -22798"/>
              <a:gd name="adj6" fmla="val 150584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eaLnBrk="0" hangingPunct="0"/>
            <a:endParaRPr lang="ru-RU">
              <a:solidFill>
                <a:srgbClr val="000099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9525001" y="6429375"/>
            <a:ext cx="2476500" cy="285750"/>
          </a:xfrm>
          <a:prstGeom prst="rect">
            <a:avLst/>
          </a:prstGeom>
          <a:solidFill>
            <a:srgbClr val="75C8E5"/>
          </a:solidFill>
          <a:ln>
            <a:solidFill>
              <a:srgbClr val="75C8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9" name="Line 9"/>
          <p:cNvSpPr>
            <a:spLocks noChangeShapeType="1"/>
          </p:cNvSpPr>
          <p:nvPr/>
        </p:nvSpPr>
        <p:spPr bwMode="gray">
          <a:xfrm flipV="1">
            <a:off x="7366000" y="3383999"/>
            <a:ext cx="665000" cy="276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1" name="Line 5"/>
          <p:cNvSpPr>
            <a:spLocks noChangeShapeType="1"/>
          </p:cNvSpPr>
          <p:nvPr/>
        </p:nvSpPr>
        <p:spPr bwMode="gray">
          <a:xfrm flipV="1">
            <a:off x="4566000" y="3889374"/>
            <a:ext cx="1987200" cy="844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1000" y="189000"/>
            <a:ext cx="943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Ключевые процессы </a:t>
            </a:r>
            <a:r>
              <a:rPr lang="ru-RU" dirty="0" err="1"/>
              <a:t>модерации</a:t>
            </a:r>
            <a:endParaRPr lang="ru-RU" dirty="0"/>
          </a:p>
        </p:txBody>
      </p:sp>
      <p:pic>
        <p:nvPicPr>
          <p:cNvPr id="1026" name="Picture 2" descr="C:\Users\User\Desktop\hello_html_e6a1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000" y="2079000"/>
            <a:ext cx="1530060" cy="1395000"/>
          </a:xfrm>
          <a:prstGeom prst="rect">
            <a:avLst/>
          </a:prstGeom>
          <a:noFill/>
        </p:spPr>
      </p:pic>
      <p:pic>
        <p:nvPicPr>
          <p:cNvPr id="1028" name="Picture 4" descr="C:\Users\User\Desktop\0eea04a2b1a5adcccb5e505c60df9c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999" y="4014000"/>
            <a:ext cx="1505793" cy="1439999"/>
          </a:xfrm>
          <a:prstGeom prst="rect">
            <a:avLst/>
          </a:prstGeom>
          <a:noFill/>
        </p:spPr>
      </p:pic>
      <p:pic>
        <p:nvPicPr>
          <p:cNvPr id="1029" name="Picture 5" descr="C:\Users\User\Desktop\643d90e4cbf60ce0e970d35ea0e0d52f--alphabet-letters-templat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1000" y="4284000"/>
            <a:ext cx="1125000" cy="1293258"/>
          </a:xfrm>
          <a:prstGeom prst="rect">
            <a:avLst/>
          </a:prstGeom>
          <a:noFill/>
        </p:spPr>
      </p:pic>
      <p:pic>
        <p:nvPicPr>
          <p:cNvPr id="1030" name="Picture 6" descr="C:\Users\User\Desktop\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36000" y="2304000"/>
            <a:ext cx="1397756" cy="1350000"/>
          </a:xfrm>
          <a:prstGeom prst="rect">
            <a:avLst/>
          </a:prstGeom>
          <a:noFill/>
        </p:spPr>
      </p:pic>
      <p:pic>
        <p:nvPicPr>
          <p:cNvPr id="8" name="Picture 6" descr="C:\Users\User\Desktop\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2034000"/>
            <a:ext cx="1395000" cy="1347338"/>
          </a:xfrm>
          <a:prstGeom prst="rect">
            <a:avLst/>
          </a:prstGeom>
          <a:noFill/>
        </p:spPr>
      </p:pic>
      <p:pic>
        <p:nvPicPr>
          <p:cNvPr id="1031" name="Picture 7" descr="C:\Users\User\Desktop\letter-russian-alphabet-pe-other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1000" y="1989000"/>
            <a:ext cx="1350000" cy="1505251"/>
          </a:xfrm>
          <a:prstGeom prst="rect">
            <a:avLst/>
          </a:prstGeom>
          <a:noFill/>
        </p:spPr>
      </p:pic>
      <p:pic>
        <p:nvPicPr>
          <p:cNvPr id="1032" name="Picture 8" descr="C:\Users\User\Desktop\a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61000" y="3789000"/>
            <a:ext cx="1502258" cy="1466900"/>
          </a:xfrm>
          <a:prstGeom prst="rect">
            <a:avLst/>
          </a:prstGeom>
          <a:noFill/>
        </p:spPr>
      </p:pic>
      <p:pic>
        <p:nvPicPr>
          <p:cNvPr id="1033" name="Picture 9" descr="C:\Users\User\Desktop\1f197431823b4f30233c26106bb542d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96000" y="4014000"/>
            <a:ext cx="1473839" cy="150187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366000" y="5814000"/>
            <a:ext cx="582600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</a:rPr>
              <a:t>АМО – «Аббревиатура»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wpid-2015-02-17-18-52-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1000" y="2394000"/>
            <a:ext cx="2488371" cy="26277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1000" y="189000"/>
            <a:ext cx="943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Ключевые процессы </a:t>
            </a:r>
            <a:r>
              <a:rPr lang="ru-RU" dirty="0" err="1"/>
              <a:t>модерации</a:t>
            </a:r>
            <a:endParaRPr lang="ru-RU" dirty="0"/>
          </a:p>
        </p:txBody>
      </p:sp>
      <p:pic>
        <p:nvPicPr>
          <p:cNvPr id="1026" name="Picture 2" descr="C:\Users\User\Desktop\hello_html_e6a1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000" y="1809000"/>
            <a:ext cx="987135" cy="900000"/>
          </a:xfrm>
          <a:prstGeom prst="rect">
            <a:avLst/>
          </a:prstGeom>
          <a:noFill/>
        </p:spPr>
      </p:pic>
      <p:pic>
        <p:nvPicPr>
          <p:cNvPr id="1028" name="Picture 4" descr="C:\Users\User\Desktop\0eea04a2b1a5adcccb5e505c60df9c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000" y="3159000"/>
            <a:ext cx="1505793" cy="1439999"/>
          </a:xfrm>
          <a:prstGeom prst="rect">
            <a:avLst/>
          </a:prstGeom>
          <a:noFill/>
        </p:spPr>
      </p:pic>
      <p:pic>
        <p:nvPicPr>
          <p:cNvPr id="1029" name="Picture 5" descr="C:\Users\User\Desktop\643d90e4cbf60ce0e970d35ea0e0d52f--alphabet-letters-templat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000" y="4914000"/>
            <a:ext cx="1125000" cy="1293258"/>
          </a:xfrm>
          <a:prstGeom prst="rect">
            <a:avLst/>
          </a:prstGeom>
          <a:noFill/>
        </p:spPr>
      </p:pic>
      <p:pic>
        <p:nvPicPr>
          <p:cNvPr id="1030" name="Picture 6" descr="C:\Users\User\Desktop\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1000" y="3474000"/>
            <a:ext cx="1397756" cy="1350000"/>
          </a:xfrm>
          <a:prstGeom prst="rect">
            <a:avLst/>
          </a:prstGeom>
          <a:noFill/>
        </p:spPr>
      </p:pic>
      <p:pic>
        <p:nvPicPr>
          <p:cNvPr id="8" name="Picture 6" descr="C:\Users\User\Desktop\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000" y="1854000"/>
            <a:ext cx="1395000" cy="1347338"/>
          </a:xfrm>
          <a:prstGeom prst="rect">
            <a:avLst/>
          </a:prstGeom>
          <a:noFill/>
        </p:spPr>
      </p:pic>
      <p:pic>
        <p:nvPicPr>
          <p:cNvPr id="1031" name="Picture 7" descr="C:\Users\User\Desktop\letter-russian-alphabet-pe-other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1000" y="3564000"/>
            <a:ext cx="1350000" cy="1505251"/>
          </a:xfrm>
          <a:prstGeom prst="rect">
            <a:avLst/>
          </a:prstGeom>
          <a:noFill/>
        </p:spPr>
      </p:pic>
      <p:pic>
        <p:nvPicPr>
          <p:cNvPr id="1032" name="Picture 8" descr="C:\Users\User\Desktop\a1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6000" y="1719000"/>
            <a:ext cx="1502258" cy="1466900"/>
          </a:xfrm>
          <a:prstGeom prst="rect">
            <a:avLst/>
          </a:prstGeom>
          <a:noFill/>
        </p:spPr>
      </p:pic>
      <p:pic>
        <p:nvPicPr>
          <p:cNvPr id="1033" name="Picture 9" descr="C:\Users\User\Desktop\1f197431823b4f30233c26106bb542d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16000" y="4914000"/>
            <a:ext cx="1473839" cy="150187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546000" y="5499000"/>
            <a:ext cx="564600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</a:rPr>
              <a:t>АМО – «Аббревиатура»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6000" y="2169000"/>
            <a:ext cx="2071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оммуникация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1000" y="3969000"/>
            <a:ext cx="1594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нтеракция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6000" y="5589000"/>
            <a:ext cx="1900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изуализация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1000" y="2574000"/>
            <a:ext cx="144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отивация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81000" y="4149000"/>
            <a:ext cx="1586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ониторинг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11000" y="5679000"/>
            <a:ext cx="97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ценка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71000" y="2484000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нализ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96000" y="4509000"/>
            <a:ext cx="1462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ефлексия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 текстом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46000" y="5904000"/>
            <a:ext cx="564600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</a:rPr>
              <a:t>АМО – «Облако тэгов»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0582" y="1809000"/>
            <a:ext cx="112409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ВЫДЕЛИТЕ КЛЮЧЕВЫЕ СЛОВА В ДАННОМ ТЕКСТЕ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1000" y="2619000"/>
            <a:ext cx="10980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b="1" dirty="0">
                <a:latin typeface="+mj-lt"/>
              </a:rPr>
              <a:t>Активные методы обучения – это система методов, обеспечивающих активность и разнообразие мыслительной и практической деятельности учащихся в процессе освоения учебного материала. АМО строятся на практической направленности, игровом действе и творческом характере обучения, интерактивности, разнообразных коммуникациях, диалоге, </a:t>
            </a:r>
            <a:r>
              <a:rPr lang="ru-RU" sz="2400" b="1" dirty="0" err="1">
                <a:latin typeface="+mj-lt"/>
              </a:rPr>
              <a:t>полилоге</a:t>
            </a:r>
            <a:r>
              <a:rPr lang="ru-RU" sz="2400" b="1" dirty="0">
                <a:latin typeface="+mj-lt"/>
              </a:rPr>
              <a:t>, использования знаний и опыта обучающихся, групповой форме организации их работы, вовлечении в процесс всех органов чувств, </a:t>
            </a:r>
            <a:r>
              <a:rPr lang="ru-RU" sz="2400" b="1" dirty="0" err="1">
                <a:latin typeface="+mj-lt"/>
              </a:rPr>
              <a:t>деятельностном</a:t>
            </a:r>
            <a:r>
              <a:rPr lang="ru-RU" sz="2400" b="1" dirty="0">
                <a:latin typeface="+mj-lt"/>
              </a:rPr>
              <a:t> подходе к обучению, движении и рефлексии</a:t>
            </a:r>
          </a:p>
        </p:txBody>
      </p:sp>
      <p:pic>
        <p:nvPicPr>
          <p:cNvPr id="1026" name="Picture 2" descr="C:\Users\User\Desktop\knowledge-clipart-christmas-book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6000" y="279000"/>
            <a:ext cx="1628250" cy="13026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C:\Users\User\Desktop\Инструкция-1024x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000" y="5364000"/>
            <a:ext cx="1532741" cy="12169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 текстом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46000" y="5904000"/>
            <a:ext cx="564600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</a:rPr>
              <a:t>АМО – «Облако тэгов»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1000" y="2304000"/>
            <a:ext cx="1053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b="1" dirty="0"/>
              <a:t>	Активные методы обучения – это система методов, обеспечивающих </a:t>
            </a:r>
            <a:r>
              <a:rPr lang="ru-RU" sz="2400" b="1" dirty="0">
                <a:solidFill>
                  <a:srgbClr val="C00000"/>
                </a:solidFill>
              </a:rPr>
              <a:t>активность</a:t>
            </a:r>
            <a:r>
              <a:rPr lang="ru-RU" sz="2400" b="1" dirty="0"/>
              <a:t> и </a:t>
            </a:r>
            <a:r>
              <a:rPr lang="ru-RU" sz="2400" b="1" dirty="0">
                <a:solidFill>
                  <a:srgbClr val="C00000"/>
                </a:solidFill>
              </a:rPr>
              <a:t>разнообразие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/>
              <a:t>мыслительной и практической </a:t>
            </a:r>
            <a:r>
              <a:rPr lang="ru-RU" sz="2400" b="1" dirty="0">
                <a:solidFill>
                  <a:srgbClr val="C00000"/>
                </a:solidFill>
              </a:rPr>
              <a:t>деятельности</a:t>
            </a:r>
            <a:r>
              <a:rPr lang="ru-RU" sz="2400" b="1" dirty="0"/>
              <a:t> обучающихся в процессе освоения учебного материала. АМО строятся на практической направленности, </a:t>
            </a:r>
            <a:r>
              <a:rPr lang="ru-RU" sz="2400" b="1" dirty="0">
                <a:solidFill>
                  <a:srgbClr val="C00000"/>
                </a:solidFill>
              </a:rPr>
              <a:t>игровом</a:t>
            </a:r>
            <a:r>
              <a:rPr lang="ru-RU" sz="2400" b="1" dirty="0"/>
              <a:t> действе </a:t>
            </a:r>
            <a:r>
              <a:rPr lang="ru-RU" sz="2400" b="1" dirty="0">
                <a:solidFill>
                  <a:srgbClr val="C00000"/>
                </a:solidFill>
              </a:rPr>
              <a:t>и творческом </a:t>
            </a:r>
            <a:r>
              <a:rPr lang="ru-RU" sz="2400" b="1" dirty="0"/>
              <a:t>характере обучения, </a:t>
            </a:r>
            <a:r>
              <a:rPr lang="ru-RU" sz="2400" b="1" dirty="0">
                <a:solidFill>
                  <a:srgbClr val="C00000"/>
                </a:solidFill>
              </a:rPr>
              <a:t>интерактивности</a:t>
            </a:r>
            <a:r>
              <a:rPr lang="ru-RU" sz="2400" b="1" dirty="0"/>
              <a:t>, разнообразных коммуникациях, диалоге, </a:t>
            </a:r>
            <a:r>
              <a:rPr lang="ru-RU" sz="2400" b="1" dirty="0" err="1"/>
              <a:t>полилоге</a:t>
            </a:r>
            <a:r>
              <a:rPr lang="ru-RU" sz="2400" b="1" dirty="0"/>
              <a:t>, использования знаний и опыта обучающихся,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групповой</a:t>
            </a:r>
            <a:r>
              <a:rPr lang="ru-RU" sz="2400" b="1" dirty="0">
                <a:solidFill>
                  <a:schemeClr val="bg2"/>
                </a:solidFill>
              </a:rPr>
              <a:t> </a:t>
            </a:r>
            <a:r>
              <a:rPr lang="ru-RU" sz="2400" b="1" dirty="0"/>
              <a:t>форме организации их работы, вовлечении в процесс всех органов чувств, </a:t>
            </a:r>
            <a:r>
              <a:rPr lang="ru-RU" sz="2400" b="1" dirty="0" err="1">
                <a:solidFill>
                  <a:srgbClr val="C00000"/>
                </a:solidFill>
              </a:rPr>
              <a:t>деятельностном</a:t>
            </a:r>
            <a:r>
              <a:rPr lang="ru-RU" sz="2400" b="1" dirty="0"/>
              <a:t> подходе к обучению, </a:t>
            </a:r>
            <a:r>
              <a:rPr lang="ru-RU" sz="2400" b="1" dirty="0">
                <a:solidFill>
                  <a:srgbClr val="C00000"/>
                </a:solidFill>
              </a:rPr>
              <a:t>движении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400" b="1" dirty="0"/>
              <a:t>и </a:t>
            </a:r>
            <a:r>
              <a:rPr lang="ru-RU" sz="2400" b="1" dirty="0">
                <a:solidFill>
                  <a:srgbClr val="C00000"/>
                </a:solidFill>
              </a:rPr>
              <a:t>рефлексии</a:t>
            </a:r>
          </a:p>
        </p:txBody>
      </p:sp>
      <p:pic>
        <p:nvPicPr>
          <p:cNvPr id="8" name="Picture 3" descr="C:\Users\User\Desktop\Инструкция-1024x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000" y="5364000"/>
            <a:ext cx="1532741" cy="1216913"/>
          </a:xfrm>
          <a:prstGeom prst="rect">
            <a:avLst/>
          </a:prstGeom>
          <a:noFill/>
        </p:spPr>
      </p:pic>
      <p:pic>
        <p:nvPicPr>
          <p:cNvPr id="9" name="Picture 2" descr="C:\Users\User\Desktop\knowledge-clipart-christmas-book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6000" y="279000"/>
            <a:ext cx="1628250" cy="1302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psih_ped_issle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3343">
            <a:off x="9215059" y="2352560"/>
            <a:ext cx="2152881" cy="215288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6000" y="188470"/>
            <a:ext cx="907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Проработка содержания темы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71000" y="4554000"/>
            <a:ext cx="3441000" cy="193899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</a:rPr>
              <a:t>АМО – «Магический круг»</a:t>
            </a:r>
          </a:p>
        </p:txBody>
      </p:sp>
      <p:graphicFrame>
        <p:nvGraphicFramePr>
          <p:cNvPr id="4" name="Содержимое 5"/>
          <p:cNvGraphicFramePr>
            <a:graphicFrameLocks/>
          </p:cNvGraphicFramePr>
          <p:nvPr/>
        </p:nvGraphicFramePr>
        <p:xfrm>
          <a:off x="0" y="1600200"/>
          <a:ext cx="8929718" cy="4900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1" name="Picture 3" descr="C:\Users\User\Desktop\depositphotos_33916361-stock-photo-3d-man-thinking-sitting-o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98400" y="279000"/>
            <a:ext cx="1293600" cy="12936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571000" y="1674000"/>
            <a:ext cx="247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Четыре важных группы элементов </a:t>
            </a:r>
            <a:r>
              <a:rPr lang="ru-RU" b="1" dirty="0" err="1">
                <a:solidFill>
                  <a:srgbClr val="002060"/>
                </a:solidFill>
              </a:rPr>
              <a:t>модерации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psih_ped_issle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3343">
            <a:off x="9218611" y="2170900"/>
            <a:ext cx="2152881" cy="215288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1000" y="171542"/>
            <a:ext cx="907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Проработка содержания темы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71000" y="4554000"/>
            <a:ext cx="3441000" cy="193899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</a:rPr>
              <a:t>АМО – «Магический круг»</a:t>
            </a:r>
          </a:p>
        </p:txBody>
      </p:sp>
      <p:graphicFrame>
        <p:nvGraphicFramePr>
          <p:cNvPr id="4" name="Содержимое 5"/>
          <p:cNvGraphicFramePr>
            <a:graphicFrameLocks/>
          </p:cNvGraphicFramePr>
          <p:nvPr/>
        </p:nvGraphicFramePr>
        <p:xfrm>
          <a:off x="-159000" y="1584000"/>
          <a:ext cx="10146000" cy="502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1" name="Picture 3" descr="C:\Users\User\Desktop\depositphotos_33916361-stock-photo-3d-man-thinking-sitting-o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98400" y="279000"/>
            <a:ext cx="1293600" cy="12936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976000" y="1719000"/>
            <a:ext cx="2353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Четыре важных группы элементов </a:t>
            </a:r>
            <a:r>
              <a:rPr lang="ru-RU" b="1" dirty="0" err="1">
                <a:solidFill>
                  <a:srgbClr val="002060"/>
                </a:solidFill>
              </a:rPr>
              <a:t>модерации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81000" y="504000"/>
            <a:ext cx="9765000" cy="5857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dirty="0">
                <a:solidFill>
                  <a:srgbClr val="000099"/>
                </a:solidFill>
              </a:rPr>
              <a:t/>
            </a:r>
            <a:br>
              <a:rPr lang="ru-RU" sz="2800" dirty="0">
                <a:solidFill>
                  <a:srgbClr val="000099"/>
                </a:solidFill>
              </a:rPr>
            </a:br>
            <a:r>
              <a:rPr lang="ru-RU" sz="6700" dirty="0">
                <a:solidFill>
                  <a:srgbClr val="0070C0"/>
                </a:solidFill>
              </a:rPr>
              <a:t>Фазы (этапы) </a:t>
            </a:r>
            <a:r>
              <a:rPr lang="ru-RU" sz="6700" dirty="0" err="1">
                <a:solidFill>
                  <a:srgbClr val="0070C0"/>
                </a:solidFill>
              </a:rPr>
              <a:t>модерации</a:t>
            </a:r>
            <a:r>
              <a:rPr lang="ru-RU" sz="6700" dirty="0">
                <a:solidFill>
                  <a:srgbClr val="0070C0"/>
                </a:solidFill>
              </a:rPr>
              <a:t/>
            </a:r>
            <a:br>
              <a:rPr lang="ru-RU" sz="6700" dirty="0">
                <a:solidFill>
                  <a:srgbClr val="0070C0"/>
                </a:solidFill>
              </a:rPr>
            </a:br>
            <a:endParaRPr lang="en-US" sz="6700" dirty="0">
              <a:solidFill>
                <a:srgbClr val="0070C0"/>
              </a:solidFill>
            </a:endParaRPr>
          </a:p>
        </p:txBody>
      </p:sp>
      <p:sp>
        <p:nvSpPr>
          <p:cNvPr id="15363" name="Oval 3"/>
          <p:cNvSpPr>
            <a:spLocks noChangeArrowheads="1"/>
          </p:cNvSpPr>
          <p:nvPr/>
        </p:nvSpPr>
        <p:spPr bwMode="gray">
          <a:xfrm>
            <a:off x="3888317" y="2349500"/>
            <a:ext cx="3657600" cy="2743200"/>
          </a:xfrm>
          <a:prstGeom prst="ellipse">
            <a:avLst/>
          </a:prstGeom>
          <a:solidFill>
            <a:schemeClr val="bg1">
              <a:alpha val="79999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gray">
          <a:xfrm>
            <a:off x="5422900" y="2852738"/>
            <a:ext cx="2159000" cy="1619250"/>
          </a:xfrm>
          <a:prstGeom prst="ellipse">
            <a:avLst/>
          </a:prstGeom>
          <a:solidFill>
            <a:srgbClr val="DCDCDC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gray">
          <a:xfrm>
            <a:off x="4386000" y="3519000"/>
            <a:ext cx="2014800" cy="217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gray">
          <a:xfrm>
            <a:off x="5486400" y="2517775"/>
            <a:ext cx="12192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gray">
          <a:xfrm flipH="1">
            <a:off x="5613400" y="4041775"/>
            <a:ext cx="1092200" cy="1409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gray">
          <a:xfrm>
            <a:off x="7213600" y="3965574"/>
            <a:ext cx="502400" cy="36342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gray">
          <a:xfrm flipV="1">
            <a:off x="7041000" y="2484000"/>
            <a:ext cx="450000" cy="92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gray">
          <a:xfrm>
            <a:off x="6235700" y="3270250"/>
            <a:ext cx="1193800" cy="895350"/>
          </a:xfrm>
          <a:prstGeom prst="ellipse">
            <a:avLst/>
          </a:prstGeom>
          <a:solidFill>
            <a:srgbClr val="C0C0C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161000" y="1224000"/>
            <a:ext cx="1919816" cy="1600200"/>
            <a:chOff x="2064" y="1008"/>
            <a:chExt cx="722" cy="872"/>
          </a:xfrm>
        </p:grpSpPr>
        <p:sp>
          <p:nvSpPr>
            <p:cNvPr id="15571" name="Oval 12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585" name="Picture 14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586" name="Oval 15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folHlink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587" name="Picture 16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595" name="AutoShape 19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96" name="AutoShape 20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97" name="AutoShape 21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98" name="AutoShape 22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" name="Group 23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591" name="AutoShape 24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92" name="AutoShape 25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93" name="AutoShape 26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94" name="AutoShape 27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7" name="Group 28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8" name="Group 2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581" name="AutoShape 30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82" name="AutoShape 31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83" name="AutoShape 32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84" name="AutoShape 33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" name="Group 3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577" name="AutoShape 35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78" name="AutoShape 36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79" name="AutoShape 37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80" name="AutoShape 38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574" name="Rectangle 39"/>
            <p:cNvSpPr>
              <a:spLocks noChangeArrowheads="1"/>
            </p:cNvSpPr>
            <p:nvPr/>
          </p:nvSpPr>
          <p:spPr bwMode="gray">
            <a:xfrm>
              <a:off x="2377" y="1272"/>
              <a:ext cx="109" cy="1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1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2446867" y="2420939"/>
            <a:ext cx="2008717" cy="1671637"/>
            <a:chOff x="2064" y="1008"/>
            <a:chExt cx="722" cy="872"/>
          </a:xfrm>
        </p:grpSpPr>
        <p:sp>
          <p:nvSpPr>
            <p:cNvPr id="15543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1" name="Group 4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557" name="Picture 43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558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559" name="Picture 45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3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567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68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69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70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4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563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64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65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66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5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6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553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54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55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56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7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549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50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51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52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546" name="Rectangle 68"/>
            <p:cNvSpPr>
              <a:spLocks noChangeArrowheads="1"/>
            </p:cNvSpPr>
            <p:nvPr/>
          </p:nvSpPr>
          <p:spPr bwMode="gray">
            <a:xfrm>
              <a:off x="2280" y="1272"/>
              <a:ext cx="303" cy="1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7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5327651" y="5229226"/>
            <a:ext cx="1824567" cy="1628775"/>
            <a:chOff x="2064" y="1008"/>
            <a:chExt cx="722" cy="872"/>
          </a:xfrm>
        </p:grpSpPr>
        <p:sp>
          <p:nvSpPr>
            <p:cNvPr id="15515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" name="Group 7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529" name="Picture 72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530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531" name="Picture 74" descr="light_shadow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1" name="Group 7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539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40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41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42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2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535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36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37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38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3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24" name="Group 8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525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26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27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28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5" name="Group 9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521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22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23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24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518" name="Rectangle 97"/>
            <p:cNvSpPr>
              <a:spLocks noChangeArrowheads="1"/>
            </p:cNvSpPr>
            <p:nvPr/>
          </p:nvSpPr>
          <p:spPr bwMode="gray">
            <a:xfrm>
              <a:off x="2242" y="1272"/>
              <a:ext cx="379" cy="1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5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98"/>
          <p:cNvGrpSpPr>
            <a:grpSpLocks/>
          </p:cNvGrpSpPr>
          <p:nvPr/>
        </p:nvGrpSpPr>
        <p:grpSpPr bwMode="auto">
          <a:xfrm>
            <a:off x="7221000" y="4239000"/>
            <a:ext cx="1921933" cy="1584325"/>
            <a:chOff x="2064" y="1008"/>
            <a:chExt cx="722" cy="872"/>
          </a:xfrm>
        </p:grpSpPr>
        <p:sp>
          <p:nvSpPr>
            <p:cNvPr id="15487" name="Oval 99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7" name="Group 100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501" name="Picture 101" descr="circuler_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502" name="Oval 102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bg2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503" name="Picture 103" descr="light_shadow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8" name="Group 104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9" name="Group 105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511" name="AutoShape 10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12" name="AutoShape 10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13" name="AutoShape 10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14" name="AutoShape 10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0" name="Group 110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507" name="AutoShape 11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08" name="AutoShape 11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09" name="AutoShape 11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510" name="AutoShape 11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1" name="Group 115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460" name="Group 11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497" name="AutoShape 117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98" name="AutoShape 118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99" name="AutoShape 119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500" name="AutoShape 120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5461" name="Group 12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493" name="AutoShape 122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94" name="AutoShape 123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95" name="AutoShape 124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96" name="AutoShape 125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490" name="Rectangle 126"/>
            <p:cNvSpPr>
              <a:spLocks noChangeArrowheads="1"/>
            </p:cNvSpPr>
            <p:nvPr/>
          </p:nvSpPr>
          <p:spPr bwMode="gray">
            <a:xfrm>
              <a:off x="2377" y="1272"/>
              <a:ext cx="109" cy="1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4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5463" name="Group 127"/>
          <p:cNvGrpSpPr>
            <a:grpSpLocks/>
          </p:cNvGrpSpPr>
          <p:nvPr/>
        </p:nvGrpSpPr>
        <p:grpSpPr bwMode="auto">
          <a:xfrm>
            <a:off x="7056966" y="1196975"/>
            <a:ext cx="1822451" cy="1600200"/>
            <a:chOff x="2064" y="1008"/>
            <a:chExt cx="722" cy="872"/>
          </a:xfrm>
        </p:grpSpPr>
        <p:sp>
          <p:nvSpPr>
            <p:cNvPr id="15459" name="Oval 128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464" name="Group 129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473" name="Picture 130" descr="circuler_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474" name="Oval 131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hlink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475" name="Picture 132" descr="light_shadow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476" name="Group 133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5477" name="Group 134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483" name="AutoShape 135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4" name="AutoShape 136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5" name="AutoShape 137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6" name="AutoShape 138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5478" name="Group 139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479" name="AutoShape 140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0" name="AutoShape 141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1" name="AutoShape 142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82" name="AutoShape 143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5488" name="Group 144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489" name="Group 14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469" name="AutoShape 146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70" name="AutoShape 147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71" name="AutoShape 148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72" name="AutoShape 149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5491" name="Group 15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465" name="AutoShape 151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66" name="AutoShape 152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67" name="AutoShape 153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68" name="AutoShape 154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462" name="Rectangle 155"/>
            <p:cNvSpPr>
              <a:spLocks noChangeArrowheads="1"/>
            </p:cNvSpPr>
            <p:nvPr/>
          </p:nvSpPr>
          <p:spPr bwMode="gray">
            <a:xfrm>
              <a:off x="2242" y="1272"/>
              <a:ext cx="379" cy="1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2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5492" name="Group 156"/>
          <p:cNvGrpSpPr>
            <a:grpSpLocks/>
          </p:cNvGrpSpPr>
          <p:nvPr/>
        </p:nvGrpSpPr>
        <p:grpSpPr bwMode="auto">
          <a:xfrm rot="4976862" flipH="1">
            <a:off x="6597650" y="3336925"/>
            <a:ext cx="673100" cy="863600"/>
            <a:chOff x="1944" y="1111"/>
            <a:chExt cx="204" cy="196"/>
          </a:xfrm>
        </p:grpSpPr>
        <p:pic>
          <p:nvPicPr>
            <p:cNvPr id="15444" name="Picture 157" descr="circuler_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46" name="Oval 158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>
                    <a:alpha val="50000"/>
                  </a:schemeClr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5504" name="Group 159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5505" name="Group 16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455" name="AutoShape 16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56" name="AutoShape 16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57" name="AutoShape 16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58" name="AutoShape 16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5506" name="Group 16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451" name="AutoShape 16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52" name="AutoShape 16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53" name="AutoShape 16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54" name="AutoShape 16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447" name="Arc 170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0 w 43200"/>
                <a:gd name="T1" fmla="*/ 0 h 43155"/>
                <a:gd name="T2" fmla="*/ 0 w 43200"/>
                <a:gd name="T3" fmla="*/ 0 h 43155"/>
                <a:gd name="T4" fmla="*/ 0 w 43200"/>
                <a:gd name="T5" fmla="*/ 0 h 4315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55"/>
                <a:gd name="T11" fmla="*/ 43200 w 43200"/>
                <a:gd name="T12" fmla="*/ 43155 h 43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5448" name="Picture 171" descr="light_shadow1"/>
            <p:cNvPicPr>
              <a:picLocks noChangeAspect="1" noChangeArrowheads="1"/>
            </p:cNvPicPr>
            <p:nvPr/>
          </p:nvPicPr>
          <p:blipFill>
            <a:blip r:embed="rId13" cstate="print"/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77" name="AutoShape 172"/>
          <p:cNvSpPr>
            <a:spLocks/>
          </p:cNvSpPr>
          <p:nvPr/>
        </p:nvSpPr>
        <p:spPr bwMode="auto">
          <a:xfrm>
            <a:off x="9745133" y="1179000"/>
            <a:ext cx="2446867" cy="366712"/>
          </a:xfrm>
          <a:prstGeom prst="accentCallout2">
            <a:avLst>
              <a:gd name="adj1" fmla="val 31167"/>
              <a:gd name="adj2" fmla="val -4153"/>
              <a:gd name="adj3" fmla="val 31167"/>
              <a:gd name="adj4" fmla="val -23185"/>
              <a:gd name="adj5" fmla="val 99565"/>
              <a:gd name="adj6" fmla="val -42472"/>
            </a:avLst>
          </a:prstGeom>
          <a:noFill/>
          <a:ln w="9525">
            <a:solidFill>
              <a:schemeClr val="hlink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eaLnBrk="0" hangingPunct="0"/>
            <a:r>
              <a:rPr lang="ru-RU" sz="2400" dirty="0">
                <a:solidFill>
                  <a:srgbClr val="000099"/>
                </a:solidFill>
              </a:rPr>
              <a:t>вхождение или погружение в тему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5378" name="AutoShape 173"/>
          <p:cNvSpPr>
            <a:spLocks/>
          </p:cNvSpPr>
          <p:nvPr/>
        </p:nvSpPr>
        <p:spPr bwMode="auto">
          <a:xfrm>
            <a:off x="9671051" y="4464000"/>
            <a:ext cx="2520949" cy="392112"/>
          </a:xfrm>
          <a:prstGeom prst="accentCallout2">
            <a:avLst>
              <a:gd name="adj1" fmla="val 29148"/>
              <a:gd name="adj2" fmla="val -5046"/>
              <a:gd name="adj3" fmla="val 29148"/>
              <a:gd name="adj4" fmla="val -5046"/>
              <a:gd name="adj5" fmla="val 112551"/>
              <a:gd name="adj6" fmla="val -59833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eaLnBrk="0" hangingPunct="0"/>
            <a:r>
              <a:rPr lang="ru-RU" sz="2400" dirty="0">
                <a:solidFill>
                  <a:srgbClr val="000099"/>
                </a:solidFill>
              </a:rPr>
              <a:t>интерактивная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sz="2400" dirty="0">
                <a:solidFill>
                  <a:srgbClr val="000099"/>
                </a:solidFill>
              </a:rPr>
              <a:t>лекция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5379" name="AutoShape 174"/>
          <p:cNvSpPr>
            <a:spLocks/>
          </p:cNvSpPr>
          <p:nvPr/>
        </p:nvSpPr>
        <p:spPr bwMode="auto">
          <a:xfrm>
            <a:off x="1678518" y="1341439"/>
            <a:ext cx="2125133" cy="434975"/>
          </a:xfrm>
          <a:prstGeom prst="accentCallout2">
            <a:avLst>
              <a:gd name="adj1" fmla="val 43796"/>
              <a:gd name="adj2" fmla="val 104782"/>
              <a:gd name="adj3" fmla="val 43796"/>
              <a:gd name="adj4" fmla="val 114843"/>
              <a:gd name="adj5" fmla="val 118250"/>
              <a:gd name="adj6" fmla="val 125000"/>
            </a:avLst>
          </a:prstGeom>
          <a:noFill/>
          <a:ln w="9525">
            <a:solidFill>
              <a:schemeClr val="folHlink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algn="r" eaLnBrk="0" hangingPunct="0"/>
            <a:r>
              <a:rPr lang="ru-RU" sz="2400" dirty="0">
                <a:solidFill>
                  <a:srgbClr val="000099"/>
                </a:solidFill>
              </a:rPr>
              <a:t>инициация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5380" name="AutoShape 175"/>
          <p:cNvSpPr>
            <a:spLocks/>
          </p:cNvSpPr>
          <p:nvPr/>
        </p:nvSpPr>
        <p:spPr bwMode="auto">
          <a:xfrm>
            <a:off x="0" y="2529000"/>
            <a:ext cx="2544233" cy="388937"/>
          </a:xfrm>
          <a:prstGeom prst="accentCallout2">
            <a:avLst>
              <a:gd name="adj1" fmla="val 29389"/>
              <a:gd name="adj2" fmla="val 103995"/>
              <a:gd name="adj3" fmla="val 29389"/>
              <a:gd name="adj4" fmla="val 107653"/>
              <a:gd name="adj5" fmla="val 105306"/>
              <a:gd name="adj6" fmla="val 111565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algn="r" eaLnBrk="0" hangingPunct="0"/>
            <a:r>
              <a:rPr lang="ru-RU" sz="2400" dirty="0">
                <a:solidFill>
                  <a:srgbClr val="000099"/>
                </a:solidFill>
              </a:rPr>
              <a:t>эмоциональная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sz="2400" dirty="0">
                <a:solidFill>
                  <a:srgbClr val="000099"/>
                </a:solidFill>
              </a:rPr>
              <a:t>разрядка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5381" name="AutoShape 176"/>
          <p:cNvSpPr>
            <a:spLocks/>
          </p:cNvSpPr>
          <p:nvPr/>
        </p:nvSpPr>
        <p:spPr bwMode="auto">
          <a:xfrm>
            <a:off x="2361000" y="6039000"/>
            <a:ext cx="2012951" cy="392113"/>
          </a:xfrm>
          <a:prstGeom prst="accentCallout2">
            <a:avLst>
              <a:gd name="adj1" fmla="val 29148"/>
              <a:gd name="adj2" fmla="val 105046"/>
              <a:gd name="adj3" fmla="val 29148"/>
              <a:gd name="adj4" fmla="val 105046"/>
              <a:gd name="adj5" fmla="val -32792"/>
              <a:gd name="adj6" fmla="val 146690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eaLnBrk="0" hangingPunct="0"/>
            <a:r>
              <a:rPr lang="ru-RU" sz="2400" dirty="0">
                <a:solidFill>
                  <a:srgbClr val="000099"/>
                </a:solidFill>
              </a:rPr>
              <a:t>проработка содержания темы</a:t>
            </a:r>
            <a:endParaRPr lang="en-US" sz="2400" dirty="0">
              <a:solidFill>
                <a:srgbClr val="000099"/>
              </a:solidFill>
            </a:endParaRPr>
          </a:p>
        </p:txBody>
      </p:sp>
      <p:grpSp>
        <p:nvGrpSpPr>
          <p:cNvPr id="15516" name="Group 179"/>
          <p:cNvGrpSpPr>
            <a:grpSpLocks/>
          </p:cNvGrpSpPr>
          <p:nvPr/>
        </p:nvGrpSpPr>
        <p:grpSpPr bwMode="auto">
          <a:xfrm>
            <a:off x="7986000" y="2439000"/>
            <a:ext cx="1919816" cy="1528763"/>
            <a:chOff x="2064" y="1008"/>
            <a:chExt cx="722" cy="872"/>
          </a:xfrm>
        </p:grpSpPr>
        <p:sp>
          <p:nvSpPr>
            <p:cNvPr id="15416" name="Oval 18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517" name="Group 18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430" name="Picture 182" descr="circuler_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431" name="Oval 18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hlink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432" name="Picture 184" descr="light_shadow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519" name="Group 18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5520" name="Group 18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440" name="AutoShape 18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41" name="AutoShape 18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42" name="AutoShape 18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43" name="AutoShape 19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5532" name="Group 19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436" name="AutoShape 19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37" name="AutoShape 19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38" name="AutoShape 19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39" name="AutoShape 19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5533" name="Group 19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534" name="Group 19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426" name="AutoShape 19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7" name="AutoShape 19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8" name="AutoShape 20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9" name="AutoShape 20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5544" name="Group 20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422" name="AutoShape 20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3" name="AutoShape 20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4" name="AutoShape 20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5" name="AutoShape 20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419" name="Rectangle 207"/>
            <p:cNvSpPr>
              <a:spLocks noChangeArrowheads="1"/>
            </p:cNvSpPr>
            <p:nvPr/>
          </p:nvSpPr>
          <p:spPr bwMode="gray">
            <a:xfrm>
              <a:off x="2378" y="1272"/>
              <a:ext cx="109" cy="1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3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5545" name="Group 208"/>
          <p:cNvGrpSpPr>
            <a:grpSpLocks/>
          </p:cNvGrpSpPr>
          <p:nvPr/>
        </p:nvGrpSpPr>
        <p:grpSpPr bwMode="auto">
          <a:xfrm>
            <a:off x="2676000" y="4239000"/>
            <a:ext cx="2008717" cy="1584325"/>
            <a:chOff x="2064" y="1008"/>
            <a:chExt cx="722" cy="872"/>
          </a:xfrm>
        </p:grpSpPr>
        <p:sp>
          <p:nvSpPr>
            <p:cNvPr id="15388" name="Oval 209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547" name="Group 210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5402" name="Picture 211" descr="circuler_1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403" name="Oval 212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5404" name="Picture 213" descr="light_shadow1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548" name="Group 214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5560" name="Group 215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412" name="AutoShape 21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13" name="AutoShape 21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14" name="AutoShape 21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15" name="AutoShape 21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5561" name="Group 220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408" name="AutoShape 22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09" name="AutoShape 22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10" name="AutoShape 22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411" name="AutoShape 22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5562" name="Group 225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572" name="Group 22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5398" name="AutoShape 227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9" name="AutoShape 228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0" name="AutoShape 229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1" name="AutoShape 230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5573" name="Group 23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5394" name="AutoShape 232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5" name="AutoShape 233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6" name="AutoShape 234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7" name="AutoShape 235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391" name="Rectangle 236"/>
            <p:cNvSpPr>
              <a:spLocks noChangeArrowheads="1"/>
            </p:cNvSpPr>
            <p:nvPr/>
          </p:nvSpPr>
          <p:spPr bwMode="gray">
            <a:xfrm>
              <a:off x="2379" y="1272"/>
              <a:ext cx="104" cy="1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>
                  <a:solidFill>
                    <a:srgbClr val="000000"/>
                  </a:solidFill>
                </a:rPr>
                <a:t>6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sp>
        <p:nvSpPr>
          <p:cNvPr id="15384" name="Rectangle 237"/>
          <p:cNvSpPr>
            <a:spLocks noChangeArrowheads="1"/>
          </p:cNvSpPr>
          <p:nvPr/>
        </p:nvSpPr>
        <p:spPr bwMode="auto">
          <a:xfrm>
            <a:off x="156000" y="4824000"/>
            <a:ext cx="22076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dirty="0">
                <a:solidFill>
                  <a:srgbClr val="000099"/>
                </a:solidFill>
              </a:rPr>
              <a:t>подведение итогов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5385" name="Rectangle 238"/>
          <p:cNvSpPr>
            <a:spLocks noChangeArrowheads="1"/>
          </p:cNvSpPr>
          <p:nvPr/>
        </p:nvSpPr>
        <p:spPr bwMode="auto">
          <a:xfrm>
            <a:off x="9741000" y="2439000"/>
            <a:ext cx="245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99"/>
                </a:solidFill>
              </a:rPr>
              <a:t>формирование </a:t>
            </a:r>
          </a:p>
          <a:p>
            <a:r>
              <a:rPr lang="ru-RU" sz="2400" dirty="0">
                <a:solidFill>
                  <a:srgbClr val="000099"/>
                </a:solidFill>
              </a:rPr>
              <a:t>ожиданий </a:t>
            </a:r>
          </a:p>
          <a:p>
            <a:r>
              <a:rPr lang="ru-RU" sz="2400" dirty="0">
                <a:solidFill>
                  <a:srgbClr val="000099"/>
                </a:solidFill>
              </a:rPr>
              <a:t>обучающихся</a:t>
            </a:r>
          </a:p>
        </p:txBody>
      </p:sp>
      <p:sp>
        <p:nvSpPr>
          <p:cNvPr id="15386" name="AutoShape 239"/>
          <p:cNvSpPr>
            <a:spLocks/>
          </p:cNvSpPr>
          <p:nvPr/>
        </p:nvSpPr>
        <p:spPr bwMode="auto">
          <a:xfrm>
            <a:off x="-249000" y="4959000"/>
            <a:ext cx="2012951" cy="392112"/>
          </a:xfrm>
          <a:prstGeom prst="accentCallout2">
            <a:avLst>
              <a:gd name="adj1" fmla="val 29148"/>
              <a:gd name="adj2" fmla="val 105046"/>
              <a:gd name="adj3" fmla="val 29148"/>
              <a:gd name="adj4" fmla="val 105046"/>
              <a:gd name="adj5" fmla="val -22798"/>
              <a:gd name="adj6" fmla="val 150584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eaLnBrk="0" hangingPunct="0"/>
            <a:endParaRPr lang="ru-RU">
              <a:solidFill>
                <a:srgbClr val="000099"/>
              </a:solidFill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9525001" y="6429375"/>
            <a:ext cx="2476500" cy="285750"/>
          </a:xfrm>
          <a:prstGeom prst="rect">
            <a:avLst/>
          </a:prstGeom>
          <a:solidFill>
            <a:srgbClr val="75C8E5"/>
          </a:solidFill>
          <a:ln>
            <a:solidFill>
              <a:srgbClr val="75C8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9" name="Line 9"/>
          <p:cNvSpPr>
            <a:spLocks noChangeShapeType="1"/>
          </p:cNvSpPr>
          <p:nvPr/>
        </p:nvSpPr>
        <p:spPr bwMode="gray">
          <a:xfrm flipV="1">
            <a:off x="7366000" y="3383999"/>
            <a:ext cx="665000" cy="276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1" name="Line 5"/>
          <p:cNvSpPr>
            <a:spLocks noChangeShapeType="1"/>
          </p:cNvSpPr>
          <p:nvPr/>
        </p:nvSpPr>
        <p:spPr bwMode="gray">
          <a:xfrm flipV="1">
            <a:off x="4566000" y="3889374"/>
            <a:ext cx="1987200" cy="844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5"/>
          <p:cNvSpPr>
            <a:spLocks noGrp="1"/>
          </p:cNvSpPr>
          <p:nvPr>
            <p:ph idx="1"/>
          </p:nvPr>
        </p:nvSpPr>
        <p:spPr>
          <a:xfrm>
            <a:off x="3351000" y="1854000"/>
            <a:ext cx="6345000" cy="2857500"/>
          </a:xfrm>
        </p:spPr>
        <p:txBody>
          <a:bodyPr/>
          <a:lstStyle/>
          <a:p>
            <a:pPr eaLnBrk="1" hangingPunct="1"/>
            <a:r>
              <a:rPr lang="ru-RU" b="1" dirty="0"/>
              <a:t>Я заказал бы еще этого….</a:t>
            </a:r>
          </a:p>
          <a:p>
            <a:pPr eaLnBrk="1" hangingPunct="1"/>
            <a:r>
              <a:rPr lang="ru-RU" b="1" dirty="0"/>
              <a:t>Больше всего мне понравилось…</a:t>
            </a:r>
          </a:p>
          <a:p>
            <a:pPr eaLnBrk="1" hangingPunct="1"/>
            <a:r>
              <a:rPr lang="ru-RU" b="1" dirty="0"/>
              <a:t>Я почти переварил…..</a:t>
            </a:r>
          </a:p>
          <a:p>
            <a:pPr eaLnBrk="1" hangingPunct="1"/>
            <a:r>
              <a:rPr lang="ru-RU" b="1" dirty="0"/>
              <a:t>Я переел….</a:t>
            </a:r>
          </a:p>
          <a:p>
            <a:pPr eaLnBrk="1" hangingPunct="1"/>
            <a:r>
              <a:rPr lang="ru-RU" b="1" dirty="0"/>
              <a:t>Пожалуйста, добавьте….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525001" y="6572251"/>
            <a:ext cx="2476500" cy="142875"/>
          </a:xfrm>
          <a:prstGeom prst="rect">
            <a:avLst/>
          </a:prstGeom>
          <a:solidFill>
            <a:srgbClr val="75C8E5"/>
          </a:solidFill>
          <a:ln>
            <a:solidFill>
              <a:srgbClr val="75C8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56000" y="279000"/>
            <a:ext cx="695329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Рефлексия</a:t>
            </a:r>
          </a:p>
        </p:txBody>
      </p:sp>
      <p:pic>
        <p:nvPicPr>
          <p:cNvPr id="225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6000" y="189000"/>
            <a:ext cx="2772749" cy="138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546000" y="5904000"/>
            <a:ext cx="564600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</a:rPr>
              <a:t>АМО – «Ресторан»</a:t>
            </a:r>
          </a:p>
        </p:txBody>
      </p:sp>
      <p:pic>
        <p:nvPicPr>
          <p:cNvPr id="3074" name="Picture 2" descr="C:\Users\User\Desktop\iStock-147706697-1080x6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1000" y="3474000"/>
            <a:ext cx="3292475" cy="205740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2478" y="3202478"/>
            <a:ext cx="3947822" cy="296086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1000" y="279000"/>
            <a:ext cx="8667811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Оценка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525001" y="6500813"/>
            <a:ext cx="2476500" cy="214312"/>
          </a:xfrm>
          <a:prstGeom prst="rect">
            <a:avLst/>
          </a:prstGeom>
          <a:solidFill>
            <a:srgbClr val="75C8E5"/>
          </a:solidFill>
          <a:ln>
            <a:solidFill>
              <a:srgbClr val="75C8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76000" y="1996875"/>
            <a:ext cx="3714749" cy="571500"/>
          </a:xfrm>
          <a:prstGeom prst="rect">
            <a:avLst/>
          </a:prstGeom>
          <a:solidFill>
            <a:schemeClr val="bg2"/>
          </a:solidFill>
          <a:ln>
            <a:solidFill>
              <a:srgbClr val="75C8E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Возьму на вооружение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01253" y="1965269"/>
            <a:ext cx="3238500" cy="714375"/>
          </a:xfrm>
          <a:prstGeom prst="rect">
            <a:avLst/>
          </a:prstGeom>
          <a:solidFill>
            <a:schemeClr val="bg2"/>
          </a:solidFill>
          <a:ln>
            <a:solidFill>
              <a:srgbClr val="75C8E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Надо подумать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41000" y="4779000"/>
            <a:ext cx="4000500" cy="785812"/>
          </a:xfrm>
          <a:prstGeom prst="rect">
            <a:avLst/>
          </a:prstGeom>
          <a:solidFill>
            <a:schemeClr val="bg2"/>
          </a:solidFill>
          <a:ln>
            <a:solidFill>
              <a:srgbClr val="75C8E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Забуду как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страшный сон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9E9151A-4923-4B0F-BDC4-955CB56F38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3742" y="3114000"/>
            <a:ext cx="3362325" cy="8667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Домашнее задание</a:t>
            </a:r>
          </a:p>
        </p:txBody>
      </p:sp>
      <p:sp>
        <p:nvSpPr>
          <p:cNvPr id="4" name="Содержимое 8"/>
          <p:cNvSpPr txBox="1">
            <a:spLocks/>
          </p:cNvSpPr>
          <p:nvPr/>
        </p:nvSpPr>
        <p:spPr>
          <a:xfrm>
            <a:off x="2991000" y="2169000"/>
            <a:ext cx="7695000" cy="3605038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Активные методы знакомства.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Активные методы выяснения ожиданий и опасений.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Активные методы релаксации и активизации.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Активные методы предоставления информации.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Активные методы работы над темой.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Активные методы презентации.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Активные методы переходы к повседневности</a:t>
            </a:r>
          </a:p>
        </p:txBody>
      </p:sp>
      <p:pic>
        <p:nvPicPr>
          <p:cNvPr id="4098" name="Picture 2" descr="C:\Users\User\Desktop\a08eaf696a6001b4cb5bd04a57678660__-!900x600__i10645-icon-original-5e2a5a-768x76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4000" y="1629000"/>
            <a:ext cx="4467600" cy="4467600"/>
          </a:xfrm>
          <a:prstGeom prst="rect">
            <a:avLst/>
          </a:prstGeom>
          <a:noFill/>
        </p:spPr>
      </p:pic>
      <p:pic>
        <p:nvPicPr>
          <p:cNvPr id="6" name="Picture 2" descr="Мой университет">
            <a:hlinkClick r:id="rId3" tooltip="Мой университет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41000" y="189000"/>
            <a:ext cx="817500" cy="12344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786000" y="1674000"/>
            <a:ext cx="2232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Arial" charset="0"/>
                <a:cs typeface="Arial" charset="0"/>
                <a:hlinkClick r:id="rId3" tooltip="Мой университет"/>
              </a:rPr>
              <a:t>Мой университет </a:t>
            </a:r>
          </a:p>
        </p:txBody>
      </p:sp>
      <p:pic>
        <p:nvPicPr>
          <p:cNvPr id="4099" name="Picture 3" descr="C:\Users\User\Desktop\Лидеры радост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7366" y="4464000"/>
            <a:ext cx="2664634" cy="21235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96000" y="144000"/>
            <a:ext cx="53550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Эмоциональная разгрузка</a:t>
            </a:r>
          </a:p>
        </p:txBody>
      </p:sp>
      <p:pic>
        <p:nvPicPr>
          <p:cNvPr id="5" name="Picture 2" descr="C:\Users\User\Desktop\hello_html_15a9a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6000" y="145355"/>
            <a:ext cx="2275624" cy="143364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Притча «Лавка возможностей»">
            <a:hlinkClick r:id="" action="ppaction://media"/>
            <a:extLst>
              <a:ext uri="{FF2B5EF4-FFF2-40B4-BE49-F238E27FC236}">
                <a16:creationId xmlns:a16="http://schemas.microsoft.com/office/drawing/2014/main" xmlns="" id="{7C0536D7-CBB5-46E3-B6F4-97641C3583F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91000" y="1719000"/>
            <a:ext cx="9629999" cy="4815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79000"/>
            <a:ext cx="2205000" cy="17825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6000" y="181037"/>
            <a:ext cx="75150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Эмоциональный настрой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16000" y="5814000"/>
            <a:ext cx="5135252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</a:rPr>
              <a:t>АМО – «Голосование»</a:t>
            </a:r>
          </a:p>
        </p:txBody>
      </p:sp>
      <p:pic>
        <p:nvPicPr>
          <p:cNvPr id="2050" name="Picture 2" descr="C:\Users\User\Desktop\unna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6000" y="279000"/>
            <a:ext cx="1046250" cy="104625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1" name="Picture 3" descr="C:\Users\User\Desktop\582ab5e93efcb_smayl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000" y="279000"/>
            <a:ext cx="1192356" cy="11700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046000" y="1764000"/>
            <a:ext cx="706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Нужно ли педагогу </a:t>
            </a:r>
          </a:p>
          <a:p>
            <a:pPr algn="ctr">
              <a:defRPr/>
            </a:pP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учиться?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56000" y="3384000"/>
            <a:ext cx="1714500" cy="1071562"/>
          </a:xfrm>
          <a:prstGeom prst="roundRect">
            <a:avLst/>
          </a:prstGeom>
          <a:solidFill>
            <a:srgbClr val="FEC6F6"/>
          </a:solidFill>
          <a:ln>
            <a:solidFill>
              <a:srgbClr val="FEC6F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003399"/>
                </a:solidFill>
              </a:rPr>
              <a:t>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81000" y="3384000"/>
            <a:ext cx="1759500" cy="990000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003399"/>
                </a:solidFill>
              </a:rPr>
              <a:t>НЕТ</a:t>
            </a:r>
          </a:p>
        </p:txBody>
      </p:sp>
      <p:pic>
        <p:nvPicPr>
          <p:cNvPr id="2053" name="Picture 5" descr="C:\Users\User\Desktop\6f6fj4l48-9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6000" y="3204000"/>
            <a:ext cx="2940750" cy="23526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4B0429-17E6-45D0-96C5-76181AB8D51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36000" y="4779000"/>
            <a:ext cx="3362325" cy="86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Инициация </a:t>
            </a:r>
          </a:p>
        </p:txBody>
      </p:sp>
      <p:pic>
        <p:nvPicPr>
          <p:cNvPr id="3074" name="Picture 2" descr="C:\Users\User\Desktop\initi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1000" y="279000"/>
            <a:ext cx="3014117" cy="15372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871000" y="5499000"/>
            <a:ext cx="616500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</a:rPr>
              <a:t>АМО – «Мозговой штурм»</a:t>
            </a:r>
          </a:p>
        </p:txBody>
      </p:sp>
      <p:pic>
        <p:nvPicPr>
          <p:cNvPr id="3075" name="Picture 3" descr="C:\Users\User\Desktop\HiRes-1024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000" y="3384000"/>
            <a:ext cx="2970000" cy="2970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01000" y="1899000"/>
            <a:ext cx="593887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чего мне нужно </a:t>
            </a:r>
          </a:p>
          <a:p>
            <a:pPr algn="ctr">
              <a:defRPr/>
            </a:pP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учиться?</a:t>
            </a:r>
          </a:p>
        </p:txBody>
      </p:sp>
      <p:pic>
        <p:nvPicPr>
          <p:cNvPr id="3076" name="Picture 4" descr="C:\Users\User\Desktop\29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6000" y="2439000"/>
            <a:ext cx="2400000" cy="240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6000" y="149655"/>
            <a:ext cx="6345000" cy="691845"/>
          </a:xfrm>
        </p:spPr>
        <p:txBody>
          <a:bodyPr>
            <a:normAutofit fontScale="90000"/>
          </a:bodyPr>
          <a:lstStyle/>
          <a:p>
            <a:r>
              <a:rPr lang="ru-RU" dirty="0"/>
              <a:t>Погружение в тему</a:t>
            </a:r>
          </a:p>
        </p:txBody>
      </p:sp>
      <p:pic>
        <p:nvPicPr>
          <p:cNvPr id="4099" name="Picture 3" descr="C:\Users\User\Desktop\87744fffe349269d800f4449d2223a4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" y="5535348"/>
            <a:ext cx="1300152" cy="971032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350890" y="840591"/>
            <a:ext cx="407105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чем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причина?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100" name="Picture 4" descr="C:\Users\User\Desktop\04c7bbb7-664b-4345-9b9e-c509763da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2000" y="5156380"/>
            <a:ext cx="1800000" cy="135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" name="WhatsApp Video 2021-01-24 at 15.47.28">
            <a:hlinkClick r:id="" action="ppaction://media"/>
            <a:extLst>
              <a:ext uri="{FF2B5EF4-FFF2-40B4-BE49-F238E27FC236}">
                <a16:creationId xmlns:a16="http://schemas.microsoft.com/office/drawing/2014/main" xmlns="" id="{380FA325-B799-47D4-8184-CDC5F1ECED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318627" y="1610032"/>
            <a:ext cx="9232373" cy="48963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CCBA37-8CFB-47B4-B3BF-63C51ADC1AC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3893" y="351620"/>
            <a:ext cx="3362325" cy="86677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1000" y="183469"/>
            <a:ext cx="7425000" cy="1325563"/>
          </a:xfrm>
        </p:spPr>
        <p:txBody>
          <a:bodyPr>
            <a:normAutofit/>
          </a:bodyPr>
          <a:lstStyle/>
          <a:p>
            <a:r>
              <a:rPr lang="ru-RU" dirty="0"/>
              <a:t>Интерактивная лекция</a:t>
            </a:r>
          </a:p>
        </p:txBody>
      </p:sp>
      <p:pic>
        <p:nvPicPr>
          <p:cNvPr id="5122" name="Picture 2" descr="C:\Users\User\Desktop\professions-2065278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6000" y="189000"/>
            <a:ext cx="1321037" cy="13210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3" name="Picture 3" descr="C:\Users\User\Desktop\концепция-встречи-образования-и-учить-представление-изолированная-119531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1000" y="4689000"/>
            <a:ext cx="2256600" cy="16924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6000" y="2079000"/>
            <a:ext cx="853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003399"/>
                </a:solidFill>
              </a:rPr>
              <a:t>Moderare</a:t>
            </a:r>
            <a:r>
              <a:rPr lang="ru-RU" sz="2800" dirty="0">
                <a:solidFill>
                  <a:srgbClr val="003399"/>
                </a:solidFill>
              </a:rPr>
              <a:t> – в переводе с латинского – приводить в равновесие, управлять, регулировать</a:t>
            </a:r>
          </a:p>
          <a:p>
            <a:pPr algn="just">
              <a:spcBef>
                <a:spcPct val="0"/>
              </a:spcBef>
            </a:pPr>
            <a:r>
              <a:rPr lang="ru-RU" sz="2800" dirty="0">
                <a:solidFill>
                  <a:srgbClr val="003399"/>
                </a:solidFill>
              </a:rPr>
              <a:t>	Приемы, методы и формы организации познавательной деятельности направлены на активизацию аналитической и рефлексивной деятельности обучающихся, развитие исследовательских и проектировочных умений, развитие коммуникативных способностей и навыков работы в команде.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176E24-43C2-4972-BB3C-6D81699412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20540" y="1944000"/>
            <a:ext cx="2177060" cy="1371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499" y="878914"/>
            <a:ext cx="9245600" cy="792163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5400" dirty="0">
                <a:solidFill>
                  <a:schemeClr val="accent2">
                    <a:lumMod val="75000"/>
                  </a:schemeClr>
                </a:solidFill>
              </a:rPr>
              <a:t>Интерактивная лекция</a:t>
            </a:r>
            <a:br>
              <a:rPr lang="ru-RU" sz="5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400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+mn-ea"/>
                <a:cs typeface="+mn-cs"/>
              </a:rPr>
              <a:t>Цели применения модерации</a:t>
            </a:r>
            <a:br>
              <a:rPr lang="ru-RU" sz="4400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+mn-ea"/>
                <a:cs typeface="+mn-cs"/>
              </a:rPr>
            </a:br>
            <a:endParaRPr lang="en-US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gray">
          <a:xfrm>
            <a:off x="4256449" y="1936751"/>
            <a:ext cx="3450167" cy="2497138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gray">
          <a:xfrm>
            <a:off x="8000833" y="1936751"/>
            <a:ext cx="3450167" cy="2497138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152317" y="1791388"/>
            <a:ext cx="3141133" cy="523875"/>
            <a:chOff x="3964" y="2071"/>
            <a:chExt cx="1484" cy="330"/>
          </a:xfrm>
        </p:grpSpPr>
        <p:sp>
          <p:nvSpPr>
            <p:cNvPr id="8211" name="AutoShape 6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2" name="AutoShape 7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410965" y="1805052"/>
            <a:ext cx="3141133" cy="523875"/>
            <a:chOff x="2140" y="2071"/>
            <a:chExt cx="1484" cy="330"/>
          </a:xfrm>
        </p:grpSpPr>
        <p:sp>
          <p:nvSpPr>
            <p:cNvPr id="8209" name="AutoShape 10"/>
            <p:cNvSpPr>
              <a:spLocks noChangeArrowheads="1"/>
            </p:cNvSpPr>
            <p:nvPr/>
          </p:nvSpPr>
          <p:spPr bwMode="ltGray">
            <a:xfrm>
              <a:off x="2140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0" name="AutoShape 11"/>
            <p:cNvSpPr>
              <a:spLocks noChangeArrowheads="1"/>
            </p:cNvSpPr>
            <p:nvPr/>
          </p:nvSpPr>
          <p:spPr bwMode="ltGray">
            <a:xfrm>
              <a:off x="2163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1277" name="AutoShape 13"/>
          <p:cNvSpPr>
            <a:spLocks noChangeArrowheads="1"/>
          </p:cNvSpPr>
          <p:nvPr/>
        </p:nvSpPr>
        <p:spPr bwMode="gray">
          <a:xfrm>
            <a:off x="512066" y="1936751"/>
            <a:ext cx="3450167" cy="2497138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200" name="AutoShape 14"/>
          <p:cNvSpPr>
            <a:spLocks noChangeArrowheads="1"/>
          </p:cNvSpPr>
          <p:nvPr/>
        </p:nvSpPr>
        <p:spPr bwMode="ltGray">
          <a:xfrm>
            <a:off x="644882" y="1829616"/>
            <a:ext cx="3141133" cy="50482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38100" algn="ctr">
            <a:solidFill>
              <a:srgbClr val="FFFFFF">
                <a:alpha val="70195"/>
              </a:srgb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8201" name="AutoShape 15"/>
          <p:cNvSpPr>
            <a:spLocks noChangeArrowheads="1"/>
          </p:cNvSpPr>
          <p:nvPr/>
        </p:nvSpPr>
        <p:spPr bwMode="ltGray">
          <a:xfrm>
            <a:off x="754948" y="1865285"/>
            <a:ext cx="3031067" cy="125413"/>
          </a:xfrm>
          <a:prstGeom prst="roundRect">
            <a:avLst>
              <a:gd name="adj" fmla="val 28356"/>
            </a:avLst>
          </a:prstGeom>
          <a:gradFill rotWithShape="1">
            <a:gsLst>
              <a:gs pos="0">
                <a:srgbClr val="FFFFFF">
                  <a:alpha val="70000"/>
                </a:srgbClr>
              </a:gs>
              <a:gs pos="100000">
                <a:schemeClr val="hlink">
                  <a:alpha val="70000"/>
                </a:scheme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2" name="Text Box 18"/>
          <p:cNvSpPr txBox="1">
            <a:spLocks noChangeArrowheads="1"/>
          </p:cNvSpPr>
          <p:nvPr/>
        </p:nvSpPr>
        <p:spPr bwMode="gray">
          <a:xfrm>
            <a:off x="681015" y="2296976"/>
            <a:ext cx="3016251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dirty="0">
                <a:solidFill>
                  <a:srgbClr val="000099"/>
                </a:solidFill>
              </a:rPr>
              <a:t>эффективное управление группой в процессе образовательного мероприятия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8203" name="Text Box 19"/>
          <p:cNvSpPr txBox="1">
            <a:spLocks noChangeArrowheads="1"/>
          </p:cNvSpPr>
          <p:nvPr/>
        </p:nvSpPr>
        <p:spPr bwMode="gray">
          <a:xfrm>
            <a:off x="4461015" y="2368552"/>
            <a:ext cx="3137651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rgbClr val="000099"/>
                </a:solidFill>
              </a:rPr>
              <a:t>максимально полное вовлечение всех обучающихся в образовательный процесс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8204" name="Text Box 20"/>
          <p:cNvSpPr txBox="1">
            <a:spLocks noChangeArrowheads="1"/>
          </p:cNvSpPr>
          <p:nvPr/>
        </p:nvSpPr>
        <p:spPr bwMode="gray">
          <a:xfrm>
            <a:off x="8106015" y="2341976"/>
            <a:ext cx="3342216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rgbClr val="000099"/>
                </a:solidFill>
              </a:rPr>
              <a:t>поддержание высокой познавательной активности обучающихся на протяжении всего урока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1286" name="AutoShape 22"/>
          <p:cNvSpPr>
            <a:spLocks noChangeArrowheads="1"/>
          </p:cNvSpPr>
          <p:nvPr/>
        </p:nvSpPr>
        <p:spPr bwMode="gray">
          <a:xfrm>
            <a:off x="3786015" y="5266976"/>
            <a:ext cx="7238084" cy="936625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anchor="ctr"/>
          <a:lstStyle/>
          <a:p>
            <a:pPr algn="ctr">
              <a:buClr>
                <a:srgbClr val="000099"/>
              </a:buClr>
              <a:buSzPct val="100000"/>
              <a:defRPr/>
            </a:pPr>
            <a:endParaRPr lang="ru-RU" sz="2400" dirty="0">
              <a:solidFill>
                <a:srgbClr val="000099"/>
              </a:solidFill>
            </a:endParaRPr>
          </a:p>
          <a:p>
            <a:pPr algn="ctr">
              <a:buClr>
                <a:srgbClr val="000099"/>
              </a:buClr>
              <a:buSzPct val="100000"/>
              <a:defRPr/>
            </a:pPr>
            <a:r>
              <a:rPr lang="ru-RU" sz="2400" dirty="0">
                <a:solidFill>
                  <a:srgbClr val="000099"/>
                </a:solidFill>
              </a:rPr>
              <a:t>гарантированное достижение целей </a:t>
            </a:r>
          </a:p>
          <a:p>
            <a:pPr algn="ctr">
              <a:buClr>
                <a:srgbClr val="000099"/>
              </a:buClr>
              <a:buSzPct val="100000"/>
              <a:buFont typeface="Arial" charset="0"/>
              <a:buNone/>
              <a:defRPr/>
            </a:pPr>
            <a:r>
              <a:rPr lang="ru-RU" sz="2400" dirty="0">
                <a:solidFill>
                  <a:srgbClr val="000099"/>
                </a:solidFill>
              </a:rPr>
              <a:t>образовательного мероприятия. </a:t>
            </a:r>
          </a:p>
          <a:p>
            <a:pPr algn="ctr">
              <a:defRPr/>
            </a:pPr>
            <a:endParaRPr lang="ru-RU" sz="2400" dirty="0"/>
          </a:p>
        </p:txBody>
      </p:sp>
      <p:sp>
        <p:nvSpPr>
          <p:cNvPr id="8206" name="AutoShape 23"/>
          <p:cNvSpPr>
            <a:spLocks noChangeArrowheads="1"/>
          </p:cNvSpPr>
          <p:nvPr/>
        </p:nvSpPr>
        <p:spPr bwMode="ltGray">
          <a:xfrm>
            <a:off x="3786015" y="4889502"/>
            <a:ext cx="6902985" cy="5048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38100" algn="ctr">
            <a:solidFill>
              <a:srgbClr val="FFFFFF">
                <a:alpha val="70195"/>
              </a:srgb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8207" name="AutoShape 24"/>
          <p:cNvSpPr>
            <a:spLocks noChangeArrowheads="1"/>
          </p:cNvSpPr>
          <p:nvPr/>
        </p:nvSpPr>
        <p:spPr bwMode="ltGray">
          <a:xfrm>
            <a:off x="4101015" y="4906976"/>
            <a:ext cx="6525118" cy="152474"/>
          </a:xfrm>
          <a:prstGeom prst="roundRect">
            <a:avLst>
              <a:gd name="adj" fmla="val 28356"/>
            </a:avLst>
          </a:prstGeom>
          <a:gradFill rotWithShape="1">
            <a:gsLst>
              <a:gs pos="0">
                <a:schemeClr val="bg2">
                  <a:alpha val="7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9429752" y="6500813"/>
            <a:ext cx="2762249" cy="214312"/>
          </a:xfrm>
          <a:prstGeom prst="rect">
            <a:avLst/>
          </a:prstGeom>
          <a:solidFill>
            <a:srgbClr val="75C8E5"/>
          </a:solidFill>
          <a:ln>
            <a:solidFill>
              <a:srgbClr val="75C8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46" name="Picture 2" descr="C:\Users\User\Desktop\7663e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000" y="4599000"/>
            <a:ext cx="2736000" cy="171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2"/>
          <p:cNvSpPr>
            <a:spLocks noChangeArrowheads="1"/>
          </p:cNvSpPr>
          <p:nvPr/>
        </p:nvSpPr>
        <p:spPr bwMode="gray">
          <a:xfrm>
            <a:off x="3609949" y="2536874"/>
            <a:ext cx="7776633" cy="1178599"/>
          </a:xfrm>
          <a:prstGeom prst="roundRect">
            <a:avLst>
              <a:gd name="adj" fmla="val 18292"/>
            </a:avLst>
          </a:pr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AutoShape 17"/>
          <p:cNvSpPr>
            <a:spLocks noChangeArrowheads="1"/>
          </p:cNvSpPr>
          <p:nvPr/>
        </p:nvSpPr>
        <p:spPr bwMode="gray">
          <a:xfrm>
            <a:off x="3634399" y="4076700"/>
            <a:ext cx="7871883" cy="911225"/>
          </a:xfrm>
          <a:prstGeom prst="roundRect">
            <a:avLst>
              <a:gd name="adj" fmla="val 20907"/>
            </a:avLst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0" name="AutoShape 19"/>
          <p:cNvSpPr>
            <a:spLocks noChangeArrowheads="1"/>
          </p:cNvSpPr>
          <p:nvPr/>
        </p:nvSpPr>
        <p:spPr bwMode="gray">
          <a:xfrm>
            <a:off x="3729650" y="5372100"/>
            <a:ext cx="7584017" cy="1223963"/>
          </a:xfrm>
          <a:prstGeom prst="roundRect">
            <a:avLst>
              <a:gd name="adj" fmla="val 18546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1" name="Text Box 14"/>
          <p:cNvSpPr txBox="1">
            <a:spLocks noChangeArrowheads="1"/>
          </p:cNvSpPr>
          <p:nvPr/>
        </p:nvSpPr>
        <p:spPr bwMode="gray">
          <a:xfrm>
            <a:off x="4374949" y="2536874"/>
            <a:ext cx="6623051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закрепление общественно значимых ценностей и жизненно важных умений и навыков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9222" name="Text Box 18"/>
          <p:cNvSpPr txBox="1">
            <a:spLocks noChangeArrowheads="1"/>
          </p:cNvSpPr>
          <p:nvPr/>
        </p:nvSpPr>
        <p:spPr bwMode="gray">
          <a:xfrm>
            <a:off x="4329949" y="4066874"/>
            <a:ext cx="748876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99"/>
                </a:solidFill>
              </a:rPr>
              <a:t>формирование и отработка специальных умений,</a:t>
            </a:r>
          </a:p>
          <a:p>
            <a:r>
              <a:rPr lang="ru-RU" sz="2400" dirty="0">
                <a:solidFill>
                  <a:srgbClr val="000099"/>
                </a:solidFill>
              </a:rPr>
              <a:t>развитие и закрепление универсальных навыков</a:t>
            </a:r>
          </a:p>
        </p:txBody>
      </p:sp>
      <p:sp>
        <p:nvSpPr>
          <p:cNvPr id="9223" name="Text Box 20"/>
          <p:cNvSpPr txBox="1">
            <a:spLocks noChangeArrowheads="1"/>
          </p:cNvSpPr>
          <p:nvPr/>
        </p:nvSpPr>
        <p:spPr bwMode="gray">
          <a:xfrm>
            <a:off x="4498000" y="5443538"/>
            <a:ext cx="681566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99"/>
                </a:solidFill>
              </a:rPr>
              <a:t>привитие общественно значимых ценностей и нравственных норм поведения, успешная адаптация в самостоятельной жизни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9224" name="AutoShape 22"/>
          <p:cNvSpPr>
            <a:spLocks noChangeArrowheads="1"/>
          </p:cNvSpPr>
          <p:nvPr/>
        </p:nvSpPr>
        <p:spPr bwMode="white">
          <a:xfrm>
            <a:off x="3729649" y="4364037"/>
            <a:ext cx="7112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5" name="AutoShape 23"/>
          <p:cNvSpPr>
            <a:spLocks noChangeArrowheads="1"/>
          </p:cNvSpPr>
          <p:nvPr/>
        </p:nvSpPr>
        <p:spPr bwMode="white">
          <a:xfrm>
            <a:off x="3729649" y="5803899"/>
            <a:ext cx="7112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901000" y="0"/>
            <a:ext cx="90756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dirty="0">
                <a:solidFill>
                  <a:srgbClr val="0070C0"/>
                </a:solidFill>
              </a:rPr>
              <a:t>Эффекты </a:t>
            </a:r>
            <a:r>
              <a:rPr lang="ru-RU" sz="4000" dirty="0" err="1">
                <a:solidFill>
                  <a:srgbClr val="0070C0"/>
                </a:solidFill>
              </a:rPr>
              <a:t>модерации</a:t>
            </a:r>
            <a:r>
              <a:rPr lang="ru-RU" sz="4000" dirty="0">
                <a:solidFill>
                  <a:srgbClr val="0070C0"/>
                </a:solidFill>
              </a:rPr>
              <a:t> в образовательном процессе</a:t>
            </a:r>
            <a:endParaRPr lang="en-US" sz="4000" dirty="0">
              <a:solidFill>
                <a:srgbClr val="0070C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58367" y="5300662"/>
            <a:ext cx="3060700" cy="1365250"/>
            <a:chOff x="471" y="272"/>
            <a:chExt cx="1161" cy="1539"/>
          </a:xfrm>
        </p:grpSpPr>
        <p:sp>
          <p:nvSpPr>
            <p:cNvPr id="9243" name="Oval 4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33" name="AutoShape 5"/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58367" y="3859212"/>
            <a:ext cx="3060700" cy="1365250"/>
            <a:chOff x="471" y="272"/>
            <a:chExt cx="1161" cy="1539"/>
          </a:xfrm>
        </p:grpSpPr>
        <p:sp>
          <p:nvSpPr>
            <p:cNvPr id="9241" name="Oval 7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36" name="AutoShape 8"/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>
                    <a:alpha val="50000"/>
                  </a:schemeClr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61000" y="2419349"/>
            <a:ext cx="3060700" cy="1365250"/>
            <a:chOff x="471" y="272"/>
            <a:chExt cx="1161" cy="1539"/>
          </a:xfrm>
        </p:grpSpPr>
        <p:sp>
          <p:nvSpPr>
            <p:cNvPr id="9239" name="Oval 10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39" name="AutoShape 11"/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561000" y="1050924"/>
            <a:ext cx="3060700" cy="1365250"/>
            <a:chOff x="471" y="272"/>
            <a:chExt cx="1161" cy="1539"/>
          </a:xfrm>
        </p:grpSpPr>
        <p:sp>
          <p:nvSpPr>
            <p:cNvPr id="9235" name="Oval 26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5" name="AutoShape 27"/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50000">
                  <a:srgbClr val="FFCC00">
                    <a:alpha val="50000"/>
                  </a:srgbClr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9231" name="AutoShape 28"/>
          <p:cNvSpPr>
            <a:spLocks noChangeArrowheads="1"/>
          </p:cNvSpPr>
          <p:nvPr/>
        </p:nvSpPr>
        <p:spPr bwMode="gray">
          <a:xfrm>
            <a:off x="3537033" y="1268412"/>
            <a:ext cx="7584016" cy="1079500"/>
          </a:xfrm>
          <a:prstGeom prst="roundRect">
            <a:avLst>
              <a:gd name="adj" fmla="val 21912"/>
            </a:avLst>
          </a:prstGeom>
          <a:gradFill rotWithShape="1">
            <a:gsLst>
              <a:gs pos="0">
                <a:srgbClr val="765E00"/>
              </a:gs>
              <a:gs pos="100000">
                <a:srgbClr val="FFCC00">
                  <a:alpha val="56000"/>
                </a:srgb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воспитание, развитие и социализация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личности обучающегося</a:t>
            </a:r>
          </a:p>
        </p:txBody>
      </p:sp>
      <p:sp>
        <p:nvSpPr>
          <p:cNvPr id="9232" name="AutoShape 29"/>
          <p:cNvSpPr>
            <a:spLocks noChangeArrowheads="1"/>
          </p:cNvSpPr>
          <p:nvPr/>
        </p:nvSpPr>
        <p:spPr bwMode="white">
          <a:xfrm>
            <a:off x="3634400" y="2995612"/>
            <a:ext cx="7112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33" name="AutoShape 31"/>
          <p:cNvSpPr>
            <a:spLocks noChangeArrowheads="1"/>
          </p:cNvSpPr>
          <p:nvPr/>
        </p:nvSpPr>
        <p:spPr bwMode="white">
          <a:xfrm>
            <a:off x="3634400" y="1555749"/>
            <a:ext cx="7112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9558950" y="6715125"/>
            <a:ext cx="2476500" cy="142875"/>
          </a:xfrm>
          <a:prstGeom prst="rect">
            <a:avLst/>
          </a:prstGeom>
          <a:solidFill>
            <a:srgbClr val="75C8E5"/>
          </a:solidFill>
          <a:ln>
            <a:solidFill>
              <a:srgbClr val="75C8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4710600" cy="14940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Интеракция </a:t>
            </a: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433548" y="1584000"/>
            <a:ext cx="4068037" cy="5909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Деление на группы</a:t>
            </a:r>
          </a:p>
        </p:txBody>
      </p:sp>
      <p:pic>
        <p:nvPicPr>
          <p:cNvPr id="8" name="Picture 2" descr="C:\Users\User\Desktop\oeiiva_1559630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9000"/>
            <a:ext cx="2070000" cy="1378652"/>
          </a:xfrm>
          <a:prstGeom prst="rect">
            <a:avLst/>
          </a:prstGeom>
          <a:noFill/>
        </p:spPr>
      </p:pic>
      <p:pic>
        <p:nvPicPr>
          <p:cNvPr id="9" name="Picture 5" descr="C:\Users\User\Desktop\kisspng-number-symbol-clip-art-1-5ab9376ebebd98.6644559315220877907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000" y="2169000"/>
            <a:ext cx="540000" cy="54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3" descr="C:\Users\User\Desktop\kisspng-teacher-student-school-classroom-clip-art-powerful-woman-5ac6a7ac990a40.01394271152296849262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000" y="4644000"/>
            <a:ext cx="1985625" cy="1765000"/>
          </a:xfrm>
          <a:prstGeom prst="rect">
            <a:avLst/>
          </a:prstGeom>
          <a:noFill/>
        </p:spPr>
      </p:pic>
      <p:pic>
        <p:nvPicPr>
          <p:cNvPr id="12" name="Picture 4" descr="C:\Users\User\Desktop\edbd2cc2f9364ce490d1b613f8c924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6000" y="2484000"/>
            <a:ext cx="1718400" cy="1718400"/>
          </a:xfrm>
          <a:prstGeom prst="rect">
            <a:avLst/>
          </a:prstGeom>
          <a:noFill/>
        </p:spPr>
      </p:pic>
      <p:pic>
        <p:nvPicPr>
          <p:cNvPr id="13" name="Picture 7" descr="C:\Users\User\Desktop\kisspng-number-clip-art-3d-5ab9b9d9ad3d89.67595391152212117770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6000" y="2169000"/>
            <a:ext cx="375000" cy="450000"/>
          </a:xfrm>
          <a:prstGeom prst="rect">
            <a:avLst/>
          </a:prstGeom>
          <a:noFill/>
        </p:spPr>
      </p:pic>
      <p:pic>
        <p:nvPicPr>
          <p:cNvPr id="11" name="Picture 6" descr="C:\Users\User\Desktop\a5eb379612e391000ce4f9521255fcb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71000" y="4014000"/>
            <a:ext cx="729000" cy="729000"/>
          </a:xfrm>
          <a:prstGeom prst="rect">
            <a:avLst/>
          </a:prstGeom>
          <a:noFill/>
        </p:spPr>
      </p:pic>
      <p:sp>
        <p:nvSpPr>
          <p:cNvPr id="14" name="Стрелка вправо 13"/>
          <p:cNvSpPr/>
          <p:nvPr/>
        </p:nvSpPr>
        <p:spPr>
          <a:xfrm rot="3280085">
            <a:off x="653987" y="4150091"/>
            <a:ext cx="939733" cy="384905"/>
          </a:xfrm>
          <a:prstGeom prst="rightArrow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7424002">
            <a:off x="3075364" y="4028411"/>
            <a:ext cx="899611" cy="421177"/>
          </a:xfrm>
          <a:prstGeom prst="rightArrow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1764270">
            <a:off x="1980790" y="2580824"/>
            <a:ext cx="1071259" cy="330325"/>
          </a:xfrm>
          <a:prstGeom prst="rightArrow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 noGrp="1"/>
          </p:cNvSpPr>
          <p:nvPr>
            <p:ph type="title"/>
          </p:nvPr>
        </p:nvSpPr>
        <p:spPr>
          <a:xfrm>
            <a:off x="6591000" y="189000"/>
            <a:ext cx="457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Выявление ожиданий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61000" y="1629000"/>
            <a:ext cx="713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Причины снижения  эффективности урока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26000" y="2664000"/>
            <a:ext cx="711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Напишите 5 причин снижения эффективности урока.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Выберите 2 главные причины на ваш взгляд.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3. Передайте ваш листок соседней группе, либо согласитесь с ними, либо вычеркните одну или обе причины и напишите свои. Но причин должно остаться две.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Сообщите присутствующим ваши причины.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27000" y="5859000"/>
            <a:ext cx="616500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</a:rPr>
              <a:t>АМО – «Выбор главного»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635</Words>
  <Application>Microsoft Office PowerPoint</Application>
  <PresentationFormat>Произвольный</PresentationFormat>
  <Paragraphs>184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Технология модерации</vt:lpstr>
      <vt:lpstr> Фазы (этапы) модерации </vt:lpstr>
      <vt:lpstr>Эмоциональный настрой</vt:lpstr>
      <vt:lpstr>Инициация </vt:lpstr>
      <vt:lpstr>Погружение в тему</vt:lpstr>
      <vt:lpstr>Интерактивная лекция</vt:lpstr>
      <vt:lpstr>Интерактивная лекция Цели применения модерации </vt:lpstr>
      <vt:lpstr>Эффекты модерации в образовательном процессе</vt:lpstr>
      <vt:lpstr>Выявление ожиданий</vt:lpstr>
      <vt:lpstr>Выявление ожиданий</vt:lpstr>
      <vt:lpstr>Интерактивная лекция</vt:lpstr>
      <vt:lpstr>Продолжение лекции</vt:lpstr>
      <vt:lpstr> Фазы (этапы) модерации </vt:lpstr>
      <vt:lpstr>Ключевые процессы модерации</vt:lpstr>
      <vt:lpstr>Ключевые процессы модерации</vt:lpstr>
      <vt:lpstr>Работа с текстом</vt:lpstr>
      <vt:lpstr>Работа с текстом</vt:lpstr>
      <vt:lpstr>Проработка содержания темы</vt:lpstr>
      <vt:lpstr> Проработка содержания темы </vt:lpstr>
      <vt:lpstr>Слайд 20</vt:lpstr>
      <vt:lpstr>Слайд 21</vt:lpstr>
      <vt:lpstr>Домашнее задание</vt:lpstr>
      <vt:lpstr>Эмоциональная разгрузка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User</cp:lastModifiedBy>
  <cp:revision>128</cp:revision>
  <dcterms:created xsi:type="dcterms:W3CDTF">2020-07-05T17:04:43Z</dcterms:created>
  <dcterms:modified xsi:type="dcterms:W3CDTF">2021-01-26T06:41:21Z</dcterms:modified>
</cp:coreProperties>
</file>