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4EF7-032C-4940-82AF-61CAD2B68EBA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8B78-4C37-4748-8B0B-9BC43E8B8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17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8B78-4C37-4748-8B0B-9BC43E8B80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93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8B78-4C37-4748-8B0B-9BC43E8B80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93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204864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Ознакомление с проблематикой, положенной в основу проектных заданий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Чепрасова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О.А - старший мастер КГБПОУ «Яровской политехнический техникум»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456384" cy="23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95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204864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Ознакомление с проблематикой, положенной в основу проектных заданий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Чепрасова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О.А - старший мастер КГБПОУ «Яровской политехнический техникум»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456384" cy="23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24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369424" cy="48965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Прикладная информатика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отраслям);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Сварочное производство;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Гостиничное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дело;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продукции общественного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62" y="3789040"/>
            <a:ext cx="1912649" cy="12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038" y="2780927"/>
            <a:ext cx="1920202" cy="12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550" y="1772816"/>
            <a:ext cx="1874562" cy="12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831" y="5157192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41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080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совместной реализации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80920" cy="46805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деятельности предприятий, предоставляющих места для прохождения практики;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возможности практического применения выполненных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кейсовых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заданий в рамках деятельности организаций работодателей;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Согласование тем кейсов с работодателями;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кейсовых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(рецензирование) выполненных кейсов работодателями.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01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1"/>
            <a:ext cx="8153400" cy="89883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Техник-программист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23505202"/>
              </p:ext>
            </p:extLst>
          </p:nvPr>
        </p:nvGraphicFramePr>
        <p:xfrm>
          <a:off x="179512" y="1196752"/>
          <a:ext cx="8784976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946"/>
                <a:gridCol w="2474398"/>
                <a:gridCol w="2812136"/>
                <a:gridCol w="287649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Практическое применение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Макет музея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КГБПОУ «Яровской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Макет музея был создан в рамках участия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ГРАНТе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3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эскизов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лабораторий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КГБПОУ «Яровской политехнический техникум»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эскизы лабораторий с расстановкой оборудования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были созданы в рамках участия в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ГРАНТе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18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автоматизированной системы для предприятия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Славгородская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фабрика пластиковых окон»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будет создана для автоматизации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некоторых операций: пр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иём заказа, разработка модели, расчёт стоимости.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веб-сайта для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СПК ПЗ КЗ Кирова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 услуга для населения, будет содержать: новости, фотогалерею, достижения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БД учёта лекарственных препаратов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КГБ УЗ «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Бурлинская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ЦРБ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БД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ля удобства  учёта поступления и расходования лекарственных препаратов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8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1"/>
            <a:ext cx="8153400" cy="89883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Сварочное производство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20367911"/>
              </p:ext>
            </p:extLst>
          </p:nvPr>
        </p:nvGraphicFramePr>
        <p:xfrm>
          <a:off x="323528" y="1844824"/>
          <a:ext cx="8496944" cy="42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/>
                <a:gridCol w="2232247"/>
                <a:gridCol w="2812136"/>
                <a:gridCol w="2876496"/>
              </a:tblGrid>
              <a:tr h="7118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Практическое применение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7793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технология сварки «Печь-котёл для отопления»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Мотылюк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В.А., г. Яровое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Расчёты применяются при установке печей-котлов в частных домах по индивидуальному заказу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70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технология сварки «Система отопления частного дома»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 крестьянского (фермерского)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хозяйства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Трясуха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С.С.,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Табунский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с.Алтайское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Расчёты применяются при установке систем отопления в частных домах по индивидуальному заказу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24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36547493"/>
              </p:ext>
            </p:extLst>
          </p:nvPr>
        </p:nvGraphicFramePr>
        <p:xfrm>
          <a:off x="323528" y="1844824"/>
          <a:ext cx="8496944" cy="472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/>
                <a:gridCol w="2736303"/>
                <a:gridCol w="2592288"/>
                <a:gridCol w="25922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Практическое применение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0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Продвижение туристических услуг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Санаторий «Химик»,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Яровое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мероприятий для увеличения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загрузки санатория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Повышение продаж гостиницы: инструменты и технологии создания программы лояльности </a:t>
                      </a:r>
                      <a:r>
                        <a:rPr lang="ru-RU" sz="1600" u="non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гостинице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Гостиница «Дилижанс»,     г. Яровое</a:t>
                      </a:r>
                      <a:endParaRPr lang="ru-RU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программы лояльности для увеличения загрузки гостиницы, привязки постоянных клиентов</a:t>
                      </a:r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Социологическое исследование качества туристических услуг и уровня сервиса в городе Яровое и выработка предложений по их повышению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Гостиницы г. Яровое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Исследование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направлено на улучшение качества обслуживание в городе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Гостиничное дело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22966940"/>
              </p:ext>
            </p:extLst>
          </p:nvPr>
        </p:nvGraphicFramePr>
        <p:xfrm>
          <a:off x="107504" y="1616874"/>
          <a:ext cx="9001000" cy="5007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09"/>
                <a:gridCol w="1798249"/>
                <a:gridCol w="2616860"/>
                <a:gridCol w="3991582"/>
              </a:tblGrid>
              <a:tr h="5560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Практическое применение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13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меню бизнес-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ланчей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Коновалова Т.В.,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кафе «Парадиз»,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г.Яровое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Кафе расположено в здании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автостанции, 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меню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кафе планируется внести бизнес-ланчи для жителей и гостей города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89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закусочной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Шаверма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на 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посадочных мест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ИП Чепрасова А.В., закусочная «Маяк»,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 Яровое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основе представленного проекта будет полностью обновлено меню и концепция закусочной</a:t>
                      </a:r>
                    </a:p>
                  </a:txBody>
                  <a:tcPr/>
                </a:tc>
              </a:tr>
              <a:tr h="67701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детского меню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Детское кафе «Акула-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каракула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 Славгород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основе представленного проекта будет обновлено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детское меню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55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 меню для  гриль кафе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«Порт», Ресторан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Чин-чин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 г. Яровое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основе представленного проекта будет обновлено гриль- меню</a:t>
                      </a:r>
                    </a:p>
                  </a:txBody>
                  <a:tcPr/>
                </a:tc>
              </a:tr>
              <a:tr h="6482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линии десертов для кафе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Гаврилова Е.А., кафе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Турандот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г.Яровое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основе представленного проекта в меню кафе будет представлена новая линия десертов</a:t>
                      </a:r>
                    </a:p>
                  </a:txBody>
                  <a:tcPr/>
                </a:tc>
              </a:tr>
              <a:tr h="84145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студенческого буфета в техникуме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 Яровое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КГБПОУ «Яровской политехнический техникум»,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Яровое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 успешно реализован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Гостиничное дело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продукции общественного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9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80920" cy="204482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Переложите представленный опыт на свою образовательную организацию, предложите  возможные задания – кейсы для выполнения курсовых проектов обучающихся, определите возможных кадровых партнеров, проанализируйте проблемы, с которыми  вы можете столкнуться в ходе работы  над проектом</a:t>
            </a:r>
          </a:p>
          <a:p>
            <a:endParaRPr lang="ru-RU" dirty="0"/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xmlns="" id="{5DE02F77-2909-4794-AFA3-8AC2EAF59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3067417"/>
              </p:ext>
            </p:extLst>
          </p:nvPr>
        </p:nvGraphicFramePr>
        <p:xfrm>
          <a:off x="395536" y="4077072"/>
          <a:ext cx="8352928" cy="2026920"/>
        </p:xfrm>
        <a:graphic>
          <a:graphicData uri="http://schemas.openxmlformats.org/drawingml/2006/table">
            <a:tbl>
              <a:tblPr firstRow="1" bandRow="1"/>
              <a:tblGrid>
                <a:gridCol w="1847993">
                  <a:extLst>
                    <a:ext uri="{9D8B030D-6E8A-4147-A177-3AD203B41FA5}">
                      <a16:colId xmlns:a16="http://schemas.microsoft.com/office/drawing/2014/main" xmlns="" val="3212838825"/>
                    </a:ext>
                  </a:extLst>
                </a:gridCol>
                <a:gridCol w="1626234">
                  <a:extLst>
                    <a:ext uri="{9D8B030D-6E8A-4147-A177-3AD203B41FA5}">
                      <a16:colId xmlns:a16="http://schemas.microsoft.com/office/drawing/2014/main" xmlns="" val="1316206759"/>
                    </a:ext>
                  </a:extLst>
                </a:gridCol>
                <a:gridCol w="1478394">
                  <a:extLst>
                    <a:ext uri="{9D8B030D-6E8A-4147-A177-3AD203B41FA5}">
                      <a16:colId xmlns:a16="http://schemas.microsoft.com/office/drawing/2014/main" xmlns="" val="2960698"/>
                    </a:ext>
                  </a:extLst>
                </a:gridCol>
                <a:gridCol w="1552314">
                  <a:extLst>
                    <a:ext uri="{9D8B030D-6E8A-4147-A177-3AD203B41FA5}">
                      <a16:colId xmlns:a16="http://schemas.microsoft.com/office/drawing/2014/main" xmlns="" val="2708962192"/>
                    </a:ext>
                  </a:extLst>
                </a:gridCol>
                <a:gridCol w="1847993">
                  <a:extLst>
                    <a:ext uri="{9D8B030D-6E8A-4147-A177-3AD203B41FA5}">
                      <a16:colId xmlns:a16="http://schemas.microsoft.com/office/drawing/2014/main" xmlns="" val="675820648"/>
                    </a:ext>
                  </a:extLst>
                </a:gridCol>
              </a:tblGrid>
              <a:tr h="84239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Специальность (направление подготовки)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Предприятие - партнёр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Возможное содержание кейса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Возможные риски (проблемы)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Пути преодоления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9546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5211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421473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26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6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271720" cy="136815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9638"/>
            <a:ext cx="4137590" cy="32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64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197</TotalTime>
  <Words>647</Words>
  <Application>Microsoft Office PowerPoint</Application>
  <PresentationFormat>Экран (4:3)</PresentationFormat>
  <Paragraphs>119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Тема: Ознакомление с проблематикой, положенной в основу проектных заданий</vt:lpstr>
      <vt:lpstr>Участники проекта: </vt:lpstr>
      <vt:lpstr>Этапы совместной реализации проекта:</vt:lpstr>
      <vt:lpstr>Техник-программист</vt:lpstr>
      <vt:lpstr>Сварочное производство</vt:lpstr>
      <vt:lpstr>Слайд 6</vt:lpstr>
      <vt:lpstr>Технолог продукции общественного питания</vt:lpstr>
      <vt:lpstr>Практическое задание</vt:lpstr>
      <vt:lpstr>Слайд 9</vt:lpstr>
      <vt:lpstr>Тема: Ознакомление с проблематикой, положенной в основу проектных заданий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User</cp:lastModifiedBy>
  <cp:revision>21</cp:revision>
  <dcterms:created xsi:type="dcterms:W3CDTF">2020-10-18T13:23:47Z</dcterms:created>
  <dcterms:modified xsi:type="dcterms:W3CDTF">2020-10-20T01:50:51Z</dcterms:modified>
</cp:coreProperties>
</file>