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1" r:id="rId4"/>
    <p:sldId id="259" r:id="rId5"/>
    <p:sldId id="260" r:id="rId6"/>
    <p:sldId id="263" r:id="rId7"/>
    <p:sldId id="266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3480"/>
    <a:srgbClr val="47B6EE"/>
    <a:srgbClr val="3EA8D0"/>
    <a:srgbClr val="3C7F88"/>
    <a:srgbClr val="FCA7DE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608687593293329"/>
          <c:y val="6.3987387004708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Гостиничное дело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artDeco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F5-4E85-BBCF-9391CBA9B5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artDeco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5D-4C23-BA25-52219F29C9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реальное предприятие</c:v>
                </c:pt>
                <c:pt idx="1">
                  <c:v>абстрактное предприятие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5-4E85-BBCF-9391CBA9B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46223209901866E-2"/>
          <c:y val="0.77639915727332343"/>
          <c:w val="0.89317063239321903"/>
          <c:h val="0.194068202570657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75414305095921"/>
          <c:y val="0.36118425030417523"/>
          <c:w val="0.33010536726387463"/>
          <c:h val="0.539076069086099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Прикладная информатика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9CF0-4926-8128-347197BA13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9CF0-4926-8128-347197BA13B3}"/>
              </c:ext>
            </c:extLst>
          </c:dPt>
          <c:dLbls>
            <c:dLbl>
              <c:idx val="0"/>
              <c:layout>
                <c:manualLayout>
                  <c:x val="8.0515297906602251E-2"/>
                  <c:y val="-7.88909383507694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F0-4926-8128-347197BA13B3}"/>
                </c:ext>
              </c:extLst>
            </c:dLbl>
            <c:dLbl>
              <c:idx val="1"/>
              <c:layout>
                <c:manualLayout>
                  <c:x val="-0.11272141706924314"/>
                  <c:y val="-9.6421144118988912E-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F0-4926-8128-347197BA13B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реальное предприятие</c:v>
                </c:pt>
                <c:pt idx="1">
                  <c:v>абстрактное предприятие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0-4926-8128-347197BA13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Технология продукции общественного питания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19050">
                <a:bevelT w="114300" prst="artDeco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064-418E-BA8D-1C067DA8BF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19050">
                <a:bevelT w="114300" prst="artDeco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C0-46A3-8977-AFFC5025F84E}"/>
              </c:ext>
            </c:extLst>
          </c:dPt>
          <c:dLbls>
            <c:dLbl>
              <c:idx val="1"/>
              <c:layout>
                <c:manualLayout>
                  <c:x val="0.14990390240249044"/>
                  <c:y val="-7.94897228191987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C0-46A3-8977-AFFC5025F8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реальное предприятие</c:v>
                </c:pt>
                <c:pt idx="1">
                  <c:v>абстрактное предприятие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0-46A3-8977-AFFC5025F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574925643068918"/>
          <c:y val="0.24420806226995823"/>
          <c:w val="0.80180898088174191"/>
          <c:h val="0.37161375201578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Сварочное производство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4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5DDD-439B-9B7B-DEC696E69C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5DDD-439B-9B7B-DEC696E69CBF}"/>
              </c:ext>
            </c:extLst>
          </c:dPt>
          <c:dLbls>
            <c:dLbl>
              <c:idx val="0"/>
              <c:layout>
                <c:manualLayout>
                  <c:x val="-0.26254558733461902"/>
                  <c:y val="0.16019685966158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DD-439B-9B7B-DEC696E69CBF}"/>
                </c:ext>
              </c:extLst>
            </c:dLbl>
            <c:dLbl>
              <c:idx val="1"/>
              <c:layout>
                <c:manualLayout>
                  <c:x val="0.16620522670153859"/>
                  <c:y val="-0.1105441361209318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DD-439B-9B7B-DEC696E69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реальное предприятие</c:v>
                </c:pt>
                <c:pt idx="1">
                  <c:v>абстрактное предприятие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D-439B-9B7B-DEC696E69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9T21:40:55.956" idx="1">
    <p:pos x="2785" y="88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58713-06A1-4195-A208-7D64E57A0AB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5B75C7-B2D0-4E89-A1D0-7D9E3330BAEF}">
      <dgm:prSet phldrT="[Текст]"/>
      <dgm:spPr>
        <a:xfrm rot="16200000">
          <a:off x="-1621273" y="1781851"/>
          <a:ext cx="4003402" cy="760646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ru-RU">
              <a:latin typeface="Georgia"/>
              <a:ea typeface="+mn-ea"/>
              <a:cs typeface="+mn-cs"/>
            </a:rPr>
            <a:t>Гостиничное дело</a:t>
          </a:r>
          <a:endParaRPr lang="ru-RU" dirty="0">
            <a:latin typeface="Georgia"/>
            <a:ea typeface="+mn-ea"/>
            <a:cs typeface="+mn-cs"/>
          </a:endParaRPr>
        </a:p>
      </dgm:t>
    </dgm:pt>
    <dgm:pt modelId="{3CF48AA1-EA07-4D43-8005-D88ECF461EFB}" type="parTrans" cxnId="{65E91978-1F87-4D16-82B8-4828C96C6F0E}">
      <dgm:prSet/>
      <dgm:spPr/>
      <dgm:t>
        <a:bodyPr/>
        <a:lstStyle/>
        <a:p>
          <a:endParaRPr lang="ru-RU"/>
        </a:p>
      </dgm:t>
    </dgm:pt>
    <dgm:pt modelId="{195F9F55-E430-4025-98DE-98A7BD061616}" type="sibTrans" cxnId="{65E91978-1F87-4D16-82B8-4828C96C6F0E}">
      <dgm:prSet/>
      <dgm:spPr/>
      <dgm:t>
        <a:bodyPr/>
        <a:lstStyle/>
        <a:p>
          <a:endParaRPr lang="ru-RU"/>
        </a:p>
      </dgm:t>
    </dgm:pt>
    <dgm:pt modelId="{30B1960A-0DFF-4F66-946A-6284302AF18D}">
      <dgm:prSet/>
      <dgm:spPr>
        <a:xfrm>
          <a:off x="1259735" y="1781851"/>
          <a:ext cx="2494920" cy="760646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ru-RU" dirty="0">
              <a:latin typeface="Georgia"/>
              <a:ea typeface="+mn-ea"/>
              <a:cs typeface="+mn-cs"/>
            </a:rPr>
            <a:t>Санаторий «Химик» г. Яровое</a:t>
          </a:r>
        </a:p>
      </dgm:t>
    </dgm:pt>
    <dgm:pt modelId="{8091077C-EA8C-46E2-ABA9-421B2C22F4DC}" type="parTrans" cxnId="{FDAD631D-8D2C-4EAA-BF9B-83C8330BFB3E}">
      <dgm:prSet/>
      <dgm:spPr>
        <a:xfrm>
          <a:off x="760751" y="2116455"/>
          <a:ext cx="4989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898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FA48512E-7C2E-46A0-9C67-C51CD7DDBCF9}" type="sibTrans" cxnId="{FDAD631D-8D2C-4EAA-BF9B-83C8330BFB3E}">
      <dgm:prSet/>
      <dgm:spPr/>
      <dgm:t>
        <a:bodyPr/>
        <a:lstStyle/>
        <a:p>
          <a:endParaRPr lang="ru-RU"/>
        </a:p>
      </dgm:t>
    </dgm:pt>
    <dgm:pt modelId="{E09F439B-5D89-4113-9EE1-3027CF788597}">
      <dgm:prSet/>
      <dgm:spPr>
        <a:xfrm>
          <a:off x="1259735" y="831043"/>
          <a:ext cx="2494920" cy="760646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ru-RU" dirty="0">
              <a:latin typeface="Georgia"/>
              <a:ea typeface="+mn-ea"/>
              <a:cs typeface="+mn-cs"/>
            </a:rPr>
            <a:t>гостиница «Причал» г. Яровое</a:t>
          </a:r>
        </a:p>
      </dgm:t>
    </dgm:pt>
    <dgm:pt modelId="{DB53091D-6644-44E3-B350-2018091CA3DA}" type="parTrans" cxnId="{4E8BAADD-4F33-4301-8348-62A052816FFF}">
      <dgm:prSet/>
      <dgm:spPr>
        <a:xfrm>
          <a:off x="760751" y="1211366"/>
          <a:ext cx="498984" cy="950808"/>
        </a:xfrm>
        <a:custGeom>
          <a:avLst/>
          <a:gdLst/>
          <a:ahLst/>
          <a:cxnLst/>
          <a:rect l="0" t="0" r="0" b="0"/>
          <a:pathLst>
            <a:path>
              <a:moveTo>
                <a:pt x="0" y="950808"/>
              </a:moveTo>
              <a:lnTo>
                <a:pt x="249492" y="950808"/>
              </a:lnTo>
              <a:lnTo>
                <a:pt x="249492" y="0"/>
              </a:lnTo>
              <a:lnTo>
                <a:pt x="498984" y="0"/>
              </a:lnTo>
            </a:path>
          </a:pathLst>
        </a:custGeom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DA7F959B-9A3F-4772-AF07-2AC62B0EE2D3}" type="sibTrans" cxnId="{4E8BAADD-4F33-4301-8348-62A052816FFF}">
      <dgm:prSet/>
      <dgm:spPr/>
      <dgm:t>
        <a:bodyPr/>
        <a:lstStyle/>
        <a:p>
          <a:endParaRPr lang="ru-RU"/>
        </a:p>
      </dgm:t>
    </dgm:pt>
    <dgm:pt modelId="{F0892EFA-5F13-44EE-9043-D8F6602ED377}">
      <dgm:prSet/>
      <dgm:spPr>
        <a:xfrm>
          <a:off x="1259735" y="2732659"/>
          <a:ext cx="2494920" cy="760646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ru-RU" dirty="0">
              <a:latin typeface="Georgia"/>
              <a:ea typeface="+mn-ea"/>
              <a:cs typeface="+mn-cs"/>
            </a:rPr>
            <a:t>гостиница «Славгород» г. Славгород</a:t>
          </a:r>
        </a:p>
      </dgm:t>
    </dgm:pt>
    <dgm:pt modelId="{A933C238-A844-45ED-9DEC-8B71EBEA4A31}" type="parTrans" cxnId="{407775B0-C867-4D0D-B160-FF558A645342}">
      <dgm:prSet/>
      <dgm:spPr>
        <a:xfrm>
          <a:off x="760751" y="2162175"/>
          <a:ext cx="498984" cy="950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492" y="0"/>
              </a:lnTo>
              <a:lnTo>
                <a:pt x="249492" y="950808"/>
              </a:lnTo>
              <a:lnTo>
                <a:pt x="498984" y="950808"/>
              </a:lnTo>
            </a:path>
          </a:pathLst>
        </a:custGeom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842B395-73AC-4AA3-8CAD-CD08D9C9CCD7}" type="sibTrans" cxnId="{407775B0-C867-4D0D-B160-FF558A645342}">
      <dgm:prSet/>
      <dgm:spPr/>
      <dgm:t>
        <a:bodyPr/>
        <a:lstStyle/>
        <a:p>
          <a:endParaRPr lang="ru-RU"/>
        </a:p>
      </dgm:t>
    </dgm:pt>
    <dgm:pt modelId="{57E8535E-C925-4E5B-9BA1-B6299BE1E6BF}" type="pres">
      <dgm:prSet presAssocID="{54E58713-06A1-4195-A208-7D64E57A0AB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33665C-87DE-4630-9EAE-9D249D7B5F25}" type="pres">
      <dgm:prSet presAssocID="{315B75C7-B2D0-4E89-A1D0-7D9E3330BAEF}" presName="root1" presStyleCnt="0"/>
      <dgm:spPr/>
    </dgm:pt>
    <dgm:pt modelId="{74FFD37D-876F-4812-9176-C7977F8A2B6B}" type="pres">
      <dgm:prSet presAssocID="{315B75C7-B2D0-4E89-A1D0-7D9E3330BAEF}" presName="LevelOneTextNode" presStyleLbl="node0" presStyleIdx="0" presStyleCnt="1">
        <dgm:presLayoutVars>
          <dgm:chPref val="3"/>
        </dgm:presLayoutVars>
      </dgm:prSet>
      <dgm:spPr/>
    </dgm:pt>
    <dgm:pt modelId="{FED452FF-4D17-46C8-8D46-18613D4AC855}" type="pres">
      <dgm:prSet presAssocID="{315B75C7-B2D0-4E89-A1D0-7D9E3330BAEF}" presName="level2hierChild" presStyleCnt="0"/>
      <dgm:spPr/>
    </dgm:pt>
    <dgm:pt modelId="{1A11968D-A3AF-436C-97FC-10610C2BD0F7}" type="pres">
      <dgm:prSet presAssocID="{DB53091D-6644-44E3-B350-2018091CA3DA}" presName="conn2-1" presStyleLbl="parChTrans1D2" presStyleIdx="0" presStyleCnt="3"/>
      <dgm:spPr/>
    </dgm:pt>
    <dgm:pt modelId="{55DAF2B8-9A91-4DB5-9D28-E52900EBFE9B}" type="pres">
      <dgm:prSet presAssocID="{DB53091D-6644-44E3-B350-2018091CA3DA}" presName="connTx" presStyleLbl="parChTrans1D2" presStyleIdx="0" presStyleCnt="3"/>
      <dgm:spPr/>
    </dgm:pt>
    <dgm:pt modelId="{4BC8E0EC-1E53-4FB2-B4AE-2615CACB9346}" type="pres">
      <dgm:prSet presAssocID="{E09F439B-5D89-4113-9EE1-3027CF788597}" presName="root2" presStyleCnt="0"/>
      <dgm:spPr/>
    </dgm:pt>
    <dgm:pt modelId="{DD19776F-B16A-4B2C-8F21-AA6C4449E328}" type="pres">
      <dgm:prSet presAssocID="{E09F439B-5D89-4113-9EE1-3027CF788597}" presName="LevelTwoTextNode" presStyleLbl="node2" presStyleIdx="0" presStyleCnt="3">
        <dgm:presLayoutVars>
          <dgm:chPref val="3"/>
        </dgm:presLayoutVars>
      </dgm:prSet>
      <dgm:spPr/>
    </dgm:pt>
    <dgm:pt modelId="{C64ECA7C-3E0D-41E5-AE22-24434D5B38FE}" type="pres">
      <dgm:prSet presAssocID="{E09F439B-5D89-4113-9EE1-3027CF788597}" presName="level3hierChild" presStyleCnt="0"/>
      <dgm:spPr/>
    </dgm:pt>
    <dgm:pt modelId="{44186A02-BB96-4811-B35A-F599EE1A7C62}" type="pres">
      <dgm:prSet presAssocID="{8091077C-EA8C-46E2-ABA9-421B2C22F4DC}" presName="conn2-1" presStyleLbl="parChTrans1D2" presStyleIdx="1" presStyleCnt="3"/>
      <dgm:spPr/>
    </dgm:pt>
    <dgm:pt modelId="{B9DD46F9-80D1-479E-AB41-61154C958E99}" type="pres">
      <dgm:prSet presAssocID="{8091077C-EA8C-46E2-ABA9-421B2C22F4DC}" presName="connTx" presStyleLbl="parChTrans1D2" presStyleIdx="1" presStyleCnt="3"/>
      <dgm:spPr/>
    </dgm:pt>
    <dgm:pt modelId="{1393477D-7FE1-41D2-AB16-8C846FB697A6}" type="pres">
      <dgm:prSet presAssocID="{30B1960A-0DFF-4F66-946A-6284302AF18D}" presName="root2" presStyleCnt="0"/>
      <dgm:spPr/>
    </dgm:pt>
    <dgm:pt modelId="{0108304F-26A9-4DCA-B7BE-9EEA577F570D}" type="pres">
      <dgm:prSet presAssocID="{30B1960A-0DFF-4F66-946A-6284302AF18D}" presName="LevelTwoTextNode" presStyleLbl="node2" presStyleIdx="1" presStyleCnt="3">
        <dgm:presLayoutVars>
          <dgm:chPref val="3"/>
        </dgm:presLayoutVars>
      </dgm:prSet>
      <dgm:spPr/>
    </dgm:pt>
    <dgm:pt modelId="{97E178CE-DBE0-4024-A4A4-9E1505D5C81B}" type="pres">
      <dgm:prSet presAssocID="{30B1960A-0DFF-4F66-946A-6284302AF18D}" presName="level3hierChild" presStyleCnt="0"/>
      <dgm:spPr/>
    </dgm:pt>
    <dgm:pt modelId="{C7E065EE-B6EF-4679-809B-018138ACC1B3}" type="pres">
      <dgm:prSet presAssocID="{A933C238-A844-45ED-9DEC-8B71EBEA4A31}" presName="conn2-1" presStyleLbl="parChTrans1D2" presStyleIdx="2" presStyleCnt="3"/>
      <dgm:spPr/>
    </dgm:pt>
    <dgm:pt modelId="{0A82EB59-A7EA-4827-8FA0-0042FA6A5913}" type="pres">
      <dgm:prSet presAssocID="{A933C238-A844-45ED-9DEC-8B71EBEA4A31}" presName="connTx" presStyleLbl="parChTrans1D2" presStyleIdx="2" presStyleCnt="3"/>
      <dgm:spPr/>
    </dgm:pt>
    <dgm:pt modelId="{496E59D0-0865-428C-A1AE-C93F7218C11B}" type="pres">
      <dgm:prSet presAssocID="{F0892EFA-5F13-44EE-9043-D8F6602ED377}" presName="root2" presStyleCnt="0"/>
      <dgm:spPr/>
    </dgm:pt>
    <dgm:pt modelId="{80C75911-5A2C-4417-855C-14517997768B}" type="pres">
      <dgm:prSet presAssocID="{F0892EFA-5F13-44EE-9043-D8F6602ED377}" presName="LevelTwoTextNode" presStyleLbl="node2" presStyleIdx="2" presStyleCnt="3">
        <dgm:presLayoutVars>
          <dgm:chPref val="3"/>
        </dgm:presLayoutVars>
      </dgm:prSet>
      <dgm:spPr/>
    </dgm:pt>
    <dgm:pt modelId="{AF9C6888-5A61-4D87-88E8-CC0CF2471C6D}" type="pres">
      <dgm:prSet presAssocID="{F0892EFA-5F13-44EE-9043-D8F6602ED377}" presName="level3hierChild" presStyleCnt="0"/>
      <dgm:spPr/>
    </dgm:pt>
  </dgm:ptLst>
  <dgm:cxnLst>
    <dgm:cxn modelId="{6CDB2C17-48EB-4853-8C36-D4E1B314601F}" type="presOf" srcId="{DB53091D-6644-44E3-B350-2018091CA3DA}" destId="{1A11968D-A3AF-436C-97FC-10610C2BD0F7}" srcOrd="0" destOrd="0" presId="urn:microsoft.com/office/officeart/2008/layout/HorizontalMultiLevelHierarchy"/>
    <dgm:cxn modelId="{49E6781A-4E85-451F-8FAF-1B4EA172D1E0}" type="presOf" srcId="{30B1960A-0DFF-4F66-946A-6284302AF18D}" destId="{0108304F-26A9-4DCA-B7BE-9EEA577F570D}" srcOrd="0" destOrd="0" presId="urn:microsoft.com/office/officeart/2008/layout/HorizontalMultiLevelHierarchy"/>
    <dgm:cxn modelId="{FDAD631D-8D2C-4EAA-BF9B-83C8330BFB3E}" srcId="{315B75C7-B2D0-4E89-A1D0-7D9E3330BAEF}" destId="{30B1960A-0DFF-4F66-946A-6284302AF18D}" srcOrd="1" destOrd="0" parTransId="{8091077C-EA8C-46E2-ABA9-421B2C22F4DC}" sibTransId="{FA48512E-7C2E-46A0-9C67-C51CD7DDBCF9}"/>
    <dgm:cxn modelId="{CEE0E01E-FE7F-4459-8F02-7E632C8FF598}" type="presOf" srcId="{54E58713-06A1-4195-A208-7D64E57A0AB5}" destId="{57E8535E-C925-4E5B-9BA1-B6299BE1E6BF}" srcOrd="0" destOrd="0" presId="urn:microsoft.com/office/officeart/2008/layout/HorizontalMultiLevelHierarchy"/>
    <dgm:cxn modelId="{2479B56D-674E-4C47-8404-DA2B92D1B7D3}" type="presOf" srcId="{8091077C-EA8C-46E2-ABA9-421B2C22F4DC}" destId="{B9DD46F9-80D1-479E-AB41-61154C958E99}" srcOrd="1" destOrd="0" presId="urn:microsoft.com/office/officeart/2008/layout/HorizontalMultiLevelHierarchy"/>
    <dgm:cxn modelId="{4BA2EF6E-798A-4506-A5BC-E5FFDB22A4DC}" type="presOf" srcId="{A933C238-A844-45ED-9DEC-8B71EBEA4A31}" destId="{C7E065EE-B6EF-4679-809B-018138ACC1B3}" srcOrd="0" destOrd="0" presId="urn:microsoft.com/office/officeart/2008/layout/HorizontalMultiLevelHierarchy"/>
    <dgm:cxn modelId="{65E91978-1F87-4D16-82B8-4828C96C6F0E}" srcId="{54E58713-06A1-4195-A208-7D64E57A0AB5}" destId="{315B75C7-B2D0-4E89-A1D0-7D9E3330BAEF}" srcOrd="0" destOrd="0" parTransId="{3CF48AA1-EA07-4D43-8005-D88ECF461EFB}" sibTransId="{195F9F55-E430-4025-98DE-98A7BD061616}"/>
    <dgm:cxn modelId="{C4323758-B997-4439-AE89-08F31A26B9C9}" type="presOf" srcId="{E09F439B-5D89-4113-9EE1-3027CF788597}" destId="{DD19776F-B16A-4B2C-8F21-AA6C4449E328}" srcOrd="0" destOrd="0" presId="urn:microsoft.com/office/officeart/2008/layout/HorizontalMultiLevelHierarchy"/>
    <dgm:cxn modelId="{4FE37084-D190-49E5-9028-96B7FD86EE39}" type="presOf" srcId="{F0892EFA-5F13-44EE-9043-D8F6602ED377}" destId="{80C75911-5A2C-4417-855C-14517997768B}" srcOrd="0" destOrd="0" presId="urn:microsoft.com/office/officeart/2008/layout/HorizontalMultiLevelHierarchy"/>
    <dgm:cxn modelId="{743777A4-EA75-4E21-A890-313228551674}" type="presOf" srcId="{DB53091D-6644-44E3-B350-2018091CA3DA}" destId="{55DAF2B8-9A91-4DB5-9D28-E52900EBFE9B}" srcOrd="1" destOrd="0" presId="urn:microsoft.com/office/officeart/2008/layout/HorizontalMultiLevelHierarchy"/>
    <dgm:cxn modelId="{2048B2AD-B3F7-405F-94C7-AF89CC8E21C3}" type="presOf" srcId="{8091077C-EA8C-46E2-ABA9-421B2C22F4DC}" destId="{44186A02-BB96-4811-B35A-F599EE1A7C62}" srcOrd="0" destOrd="0" presId="urn:microsoft.com/office/officeart/2008/layout/HorizontalMultiLevelHierarchy"/>
    <dgm:cxn modelId="{407775B0-C867-4D0D-B160-FF558A645342}" srcId="{315B75C7-B2D0-4E89-A1D0-7D9E3330BAEF}" destId="{F0892EFA-5F13-44EE-9043-D8F6602ED377}" srcOrd="2" destOrd="0" parTransId="{A933C238-A844-45ED-9DEC-8B71EBEA4A31}" sibTransId="{A842B395-73AC-4AA3-8CAD-CD08D9C9CCD7}"/>
    <dgm:cxn modelId="{4E8BAADD-4F33-4301-8348-62A052816FFF}" srcId="{315B75C7-B2D0-4E89-A1D0-7D9E3330BAEF}" destId="{E09F439B-5D89-4113-9EE1-3027CF788597}" srcOrd="0" destOrd="0" parTransId="{DB53091D-6644-44E3-B350-2018091CA3DA}" sibTransId="{DA7F959B-9A3F-4772-AF07-2AC62B0EE2D3}"/>
    <dgm:cxn modelId="{589E38E1-CB33-4239-9E7E-825037D7F64C}" type="presOf" srcId="{A933C238-A844-45ED-9DEC-8B71EBEA4A31}" destId="{0A82EB59-A7EA-4827-8FA0-0042FA6A5913}" srcOrd="1" destOrd="0" presId="urn:microsoft.com/office/officeart/2008/layout/HorizontalMultiLevelHierarchy"/>
    <dgm:cxn modelId="{DF4152F1-A1B2-4303-A614-79DD5143F90F}" type="presOf" srcId="{315B75C7-B2D0-4E89-A1D0-7D9E3330BAEF}" destId="{74FFD37D-876F-4812-9176-C7977F8A2B6B}" srcOrd="0" destOrd="0" presId="urn:microsoft.com/office/officeart/2008/layout/HorizontalMultiLevelHierarchy"/>
    <dgm:cxn modelId="{72799A8C-6FA1-4466-BF15-20F0E7CBAC28}" type="presParOf" srcId="{57E8535E-C925-4E5B-9BA1-B6299BE1E6BF}" destId="{CF33665C-87DE-4630-9EAE-9D249D7B5F25}" srcOrd="0" destOrd="0" presId="urn:microsoft.com/office/officeart/2008/layout/HorizontalMultiLevelHierarchy"/>
    <dgm:cxn modelId="{565EFA0E-80CE-4EA3-BCCA-B184EA35066C}" type="presParOf" srcId="{CF33665C-87DE-4630-9EAE-9D249D7B5F25}" destId="{74FFD37D-876F-4812-9176-C7977F8A2B6B}" srcOrd="0" destOrd="0" presId="urn:microsoft.com/office/officeart/2008/layout/HorizontalMultiLevelHierarchy"/>
    <dgm:cxn modelId="{4A1C916E-422A-4D03-A9B7-2E77B0F942D3}" type="presParOf" srcId="{CF33665C-87DE-4630-9EAE-9D249D7B5F25}" destId="{FED452FF-4D17-46C8-8D46-18613D4AC855}" srcOrd="1" destOrd="0" presId="urn:microsoft.com/office/officeart/2008/layout/HorizontalMultiLevelHierarchy"/>
    <dgm:cxn modelId="{AF999F53-6B9B-4A19-8F09-49099916EB1C}" type="presParOf" srcId="{FED452FF-4D17-46C8-8D46-18613D4AC855}" destId="{1A11968D-A3AF-436C-97FC-10610C2BD0F7}" srcOrd="0" destOrd="0" presId="urn:microsoft.com/office/officeart/2008/layout/HorizontalMultiLevelHierarchy"/>
    <dgm:cxn modelId="{14064B5D-4FF9-4B22-A084-E691E648947B}" type="presParOf" srcId="{1A11968D-A3AF-436C-97FC-10610C2BD0F7}" destId="{55DAF2B8-9A91-4DB5-9D28-E52900EBFE9B}" srcOrd="0" destOrd="0" presId="urn:microsoft.com/office/officeart/2008/layout/HorizontalMultiLevelHierarchy"/>
    <dgm:cxn modelId="{591F527B-5AF8-4B45-B250-9D21A9F48B4C}" type="presParOf" srcId="{FED452FF-4D17-46C8-8D46-18613D4AC855}" destId="{4BC8E0EC-1E53-4FB2-B4AE-2615CACB9346}" srcOrd="1" destOrd="0" presId="urn:microsoft.com/office/officeart/2008/layout/HorizontalMultiLevelHierarchy"/>
    <dgm:cxn modelId="{F2088E42-B31E-447A-80B6-1DF6D40C2A05}" type="presParOf" srcId="{4BC8E0EC-1E53-4FB2-B4AE-2615CACB9346}" destId="{DD19776F-B16A-4B2C-8F21-AA6C4449E328}" srcOrd="0" destOrd="0" presId="urn:microsoft.com/office/officeart/2008/layout/HorizontalMultiLevelHierarchy"/>
    <dgm:cxn modelId="{3129A408-84C8-4990-BFFB-02D79C3EE94D}" type="presParOf" srcId="{4BC8E0EC-1E53-4FB2-B4AE-2615CACB9346}" destId="{C64ECA7C-3E0D-41E5-AE22-24434D5B38FE}" srcOrd="1" destOrd="0" presId="urn:microsoft.com/office/officeart/2008/layout/HorizontalMultiLevelHierarchy"/>
    <dgm:cxn modelId="{E9D33F53-D295-4453-AC69-CDEC941F1EDE}" type="presParOf" srcId="{FED452FF-4D17-46C8-8D46-18613D4AC855}" destId="{44186A02-BB96-4811-B35A-F599EE1A7C62}" srcOrd="2" destOrd="0" presId="urn:microsoft.com/office/officeart/2008/layout/HorizontalMultiLevelHierarchy"/>
    <dgm:cxn modelId="{8ACF0368-0119-4721-9D59-C1FD1D492038}" type="presParOf" srcId="{44186A02-BB96-4811-B35A-F599EE1A7C62}" destId="{B9DD46F9-80D1-479E-AB41-61154C958E99}" srcOrd="0" destOrd="0" presId="urn:microsoft.com/office/officeart/2008/layout/HorizontalMultiLevelHierarchy"/>
    <dgm:cxn modelId="{561286CC-1D9B-40DA-9D22-EC2444DA1AB6}" type="presParOf" srcId="{FED452FF-4D17-46C8-8D46-18613D4AC855}" destId="{1393477D-7FE1-41D2-AB16-8C846FB697A6}" srcOrd="3" destOrd="0" presId="urn:microsoft.com/office/officeart/2008/layout/HorizontalMultiLevelHierarchy"/>
    <dgm:cxn modelId="{419CC076-1C18-4F03-9E16-CB0D2CA22BDB}" type="presParOf" srcId="{1393477D-7FE1-41D2-AB16-8C846FB697A6}" destId="{0108304F-26A9-4DCA-B7BE-9EEA577F570D}" srcOrd="0" destOrd="0" presId="urn:microsoft.com/office/officeart/2008/layout/HorizontalMultiLevelHierarchy"/>
    <dgm:cxn modelId="{0A0BFE80-9F26-4998-A554-C4EB68B1DAFC}" type="presParOf" srcId="{1393477D-7FE1-41D2-AB16-8C846FB697A6}" destId="{97E178CE-DBE0-4024-A4A4-9E1505D5C81B}" srcOrd="1" destOrd="0" presId="urn:microsoft.com/office/officeart/2008/layout/HorizontalMultiLevelHierarchy"/>
    <dgm:cxn modelId="{FC591C4E-C006-40F3-93CD-B7D1392B89B1}" type="presParOf" srcId="{FED452FF-4D17-46C8-8D46-18613D4AC855}" destId="{C7E065EE-B6EF-4679-809B-018138ACC1B3}" srcOrd="4" destOrd="0" presId="urn:microsoft.com/office/officeart/2008/layout/HorizontalMultiLevelHierarchy"/>
    <dgm:cxn modelId="{3114FBC5-38B9-4130-85D7-206B62E45A45}" type="presParOf" srcId="{C7E065EE-B6EF-4679-809B-018138ACC1B3}" destId="{0A82EB59-A7EA-4827-8FA0-0042FA6A5913}" srcOrd="0" destOrd="0" presId="urn:microsoft.com/office/officeart/2008/layout/HorizontalMultiLevelHierarchy"/>
    <dgm:cxn modelId="{E41EBFB5-8C4B-495E-8B5F-305E5FAF6DA8}" type="presParOf" srcId="{FED452FF-4D17-46C8-8D46-18613D4AC855}" destId="{496E59D0-0865-428C-A1AE-C93F7218C11B}" srcOrd="5" destOrd="0" presId="urn:microsoft.com/office/officeart/2008/layout/HorizontalMultiLevelHierarchy"/>
    <dgm:cxn modelId="{FCF8496B-C8B9-474C-8FD4-0F2FE7FC43B8}" type="presParOf" srcId="{496E59D0-0865-428C-A1AE-C93F7218C11B}" destId="{80C75911-5A2C-4417-855C-14517997768B}" srcOrd="0" destOrd="0" presId="urn:microsoft.com/office/officeart/2008/layout/HorizontalMultiLevelHierarchy"/>
    <dgm:cxn modelId="{65C2C85C-E193-441A-AB4B-CAC024E30609}" type="presParOf" srcId="{496E59D0-0865-428C-A1AE-C93F7218C11B}" destId="{AF9C6888-5A61-4D87-88E8-CC0CF2471C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E58713-06A1-4195-A208-7D64E57A0AB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5B75C7-B2D0-4E89-A1D0-7D9E3330BAEF}">
      <dgm:prSet phldrT="[Текст]"/>
      <dgm:spPr/>
      <dgm:t>
        <a:bodyPr/>
        <a:lstStyle/>
        <a:p>
          <a:r>
            <a:rPr lang="ru-RU" b="1" dirty="0"/>
            <a:t>Прикладная </a:t>
          </a:r>
          <a:r>
            <a:rPr lang="ru-RU" b="1" dirty="0" err="1"/>
            <a:t>инофроматика</a:t>
          </a:r>
          <a:endParaRPr lang="ru-RU" b="1" dirty="0"/>
        </a:p>
      </dgm:t>
    </dgm:pt>
    <dgm:pt modelId="{3CF48AA1-EA07-4D43-8005-D88ECF461EFB}" type="parTrans" cxnId="{65E91978-1F87-4D16-82B8-4828C96C6F0E}">
      <dgm:prSet/>
      <dgm:spPr/>
      <dgm:t>
        <a:bodyPr/>
        <a:lstStyle/>
        <a:p>
          <a:endParaRPr lang="ru-RU"/>
        </a:p>
      </dgm:t>
    </dgm:pt>
    <dgm:pt modelId="{195F9F55-E430-4025-98DE-98A7BD061616}" type="sibTrans" cxnId="{65E91978-1F87-4D16-82B8-4828C96C6F0E}">
      <dgm:prSet/>
      <dgm:spPr/>
      <dgm:t>
        <a:bodyPr/>
        <a:lstStyle/>
        <a:p>
          <a:endParaRPr lang="ru-RU"/>
        </a:p>
      </dgm:t>
    </dgm:pt>
    <dgm:pt modelId="{30B1960A-0DFF-4F66-946A-6284302AF18D}">
      <dgm:prSet custT="1"/>
      <dgm:spPr/>
      <dgm:t>
        <a:bodyPr/>
        <a:lstStyle/>
        <a:p>
          <a:r>
            <a:rPr lang="ru-RU" sz="1800" dirty="0">
              <a:latin typeface="Georgia" panose="02040502050405020303" pitchFamily="18" charset="0"/>
            </a:rPr>
            <a:t>Магазин «Электроника»</a:t>
          </a:r>
        </a:p>
      </dgm:t>
    </dgm:pt>
    <dgm:pt modelId="{8091077C-EA8C-46E2-ABA9-421B2C22F4DC}" type="parTrans" cxnId="{FDAD631D-8D2C-4EAA-BF9B-83C8330BFB3E}">
      <dgm:prSet/>
      <dgm:spPr/>
      <dgm:t>
        <a:bodyPr/>
        <a:lstStyle/>
        <a:p>
          <a:endParaRPr lang="ru-RU"/>
        </a:p>
      </dgm:t>
    </dgm:pt>
    <dgm:pt modelId="{FA48512E-7C2E-46A0-9C67-C51CD7DDBCF9}" type="sibTrans" cxnId="{FDAD631D-8D2C-4EAA-BF9B-83C8330BFB3E}">
      <dgm:prSet/>
      <dgm:spPr/>
      <dgm:t>
        <a:bodyPr/>
        <a:lstStyle/>
        <a:p>
          <a:endParaRPr lang="ru-RU"/>
        </a:p>
      </dgm:t>
    </dgm:pt>
    <dgm:pt modelId="{E09F439B-5D89-4113-9EE1-3027CF788597}">
      <dgm:prSet custT="1"/>
      <dgm:spPr/>
      <dgm:t>
        <a:bodyPr/>
        <a:lstStyle/>
        <a:p>
          <a:endParaRPr lang="ru-RU" sz="1800" dirty="0"/>
        </a:p>
        <a:p>
          <a:r>
            <a:rPr lang="ru-RU" sz="1800" dirty="0">
              <a:latin typeface="Georgia" panose="02040502050405020303" pitchFamily="18" charset="0"/>
            </a:rPr>
            <a:t>«</a:t>
          </a:r>
          <a:r>
            <a:rPr lang="ru-RU" sz="1800" dirty="0" err="1">
              <a:latin typeface="Georgia" panose="02040502050405020303" pitchFamily="18" charset="0"/>
            </a:rPr>
            <a:t>Славгородская</a:t>
          </a:r>
          <a:r>
            <a:rPr lang="ru-RU" sz="1800" dirty="0">
              <a:latin typeface="Georgia" panose="02040502050405020303" pitchFamily="18" charset="0"/>
            </a:rPr>
            <a:t> фабрика пластиковых окон»</a:t>
          </a:r>
        </a:p>
        <a:p>
          <a:endParaRPr lang="ru-RU" sz="1500" dirty="0"/>
        </a:p>
      </dgm:t>
    </dgm:pt>
    <dgm:pt modelId="{DB53091D-6644-44E3-B350-2018091CA3DA}" type="parTrans" cxnId="{4E8BAADD-4F33-4301-8348-62A052816FFF}">
      <dgm:prSet/>
      <dgm:spPr/>
      <dgm:t>
        <a:bodyPr/>
        <a:lstStyle/>
        <a:p>
          <a:endParaRPr lang="ru-RU"/>
        </a:p>
      </dgm:t>
    </dgm:pt>
    <dgm:pt modelId="{DA7F959B-9A3F-4772-AF07-2AC62B0EE2D3}" type="sibTrans" cxnId="{4E8BAADD-4F33-4301-8348-62A052816FFF}">
      <dgm:prSet/>
      <dgm:spPr/>
      <dgm:t>
        <a:bodyPr/>
        <a:lstStyle/>
        <a:p>
          <a:endParaRPr lang="ru-RU"/>
        </a:p>
      </dgm:t>
    </dgm:pt>
    <dgm:pt modelId="{901E92DB-87D1-4F2B-B986-AE1340D05109}">
      <dgm:prSet custT="1"/>
      <dgm:spPr/>
      <dgm:t>
        <a:bodyPr/>
        <a:lstStyle/>
        <a:p>
          <a:r>
            <a:rPr lang="ru-RU" sz="1800" dirty="0">
              <a:latin typeface="Georgia" panose="02040502050405020303" pitchFamily="18" charset="0"/>
            </a:rPr>
            <a:t>КГБ УЗ «Бурлинская ЦРБ</a:t>
          </a:r>
        </a:p>
      </dgm:t>
    </dgm:pt>
    <dgm:pt modelId="{F68143CA-913B-4FC5-978F-2194533FA3B7}" type="parTrans" cxnId="{EB819114-F188-43F2-8262-57FE3AAC3840}">
      <dgm:prSet/>
      <dgm:spPr/>
      <dgm:t>
        <a:bodyPr/>
        <a:lstStyle/>
        <a:p>
          <a:endParaRPr lang="ru-RU"/>
        </a:p>
      </dgm:t>
    </dgm:pt>
    <dgm:pt modelId="{CDDE044B-4987-43F7-8C64-B13D3763BFA8}" type="sibTrans" cxnId="{EB819114-F188-43F2-8262-57FE3AAC3840}">
      <dgm:prSet/>
      <dgm:spPr/>
      <dgm:t>
        <a:bodyPr/>
        <a:lstStyle/>
        <a:p>
          <a:endParaRPr lang="ru-RU"/>
        </a:p>
      </dgm:t>
    </dgm:pt>
    <dgm:pt modelId="{57E8535E-C925-4E5B-9BA1-B6299BE1E6BF}" type="pres">
      <dgm:prSet presAssocID="{54E58713-06A1-4195-A208-7D64E57A0AB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33665C-87DE-4630-9EAE-9D249D7B5F25}" type="pres">
      <dgm:prSet presAssocID="{315B75C7-B2D0-4E89-A1D0-7D9E3330BAEF}" presName="root1" presStyleCnt="0"/>
      <dgm:spPr/>
    </dgm:pt>
    <dgm:pt modelId="{74FFD37D-876F-4812-9176-C7977F8A2B6B}" type="pres">
      <dgm:prSet presAssocID="{315B75C7-B2D0-4E89-A1D0-7D9E3330BAEF}" presName="LevelOneTextNode" presStyleLbl="node0" presStyleIdx="0" presStyleCnt="1">
        <dgm:presLayoutVars>
          <dgm:chPref val="3"/>
        </dgm:presLayoutVars>
      </dgm:prSet>
      <dgm:spPr/>
    </dgm:pt>
    <dgm:pt modelId="{FED452FF-4D17-46C8-8D46-18613D4AC855}" type="pres">
      <dgm:prSet presAssocID="{315B75C7-B2D0-4E89-A1D0-7D9E3330BAEF}" presName="level2hierChild" presStyleCnt="0"/>
      <dgm:spPr/>
    </dgm:pt>
    <dgm:pt modelId="{1A11968D-A3AF-436C-97FC-10610C2BD0F7}" type="pres">
      <dgm:prSet presAssocID="{DB53091D-6644-44E3-B350-2018091CA3DA}" presName="conn2-1" presStyleLbl="parChTrans1D2" presStyleIdx="0" presStyleCnt="3"/>
      <dgm:spPr/>
    </dgm:pt>
    <dgm:pt modelId="{55DAF2B8-9A91-4DB5-9D28-E52900EBFE9B}" type="pres">
      <dgm:prSet presAssocID="{DB53091D-6644-44E3-B350-2018091CA3DA}" presName="connTx" presStyleLbl="parChTrans1D2" presStyleIdx="0" presStyleCnt="3"/>
      <dgm:spPr/>
    </dgm:pt>
    <dgm:pt modelId="{4BC8E0EC-1E53-4FB2-B4AE-2615CACB9346}" type="pres">
      <dgm:prSet presAssocID="{E09F439B-5D89-4113-9EE1-3027CF788597}" presName="root2" presStyleCnt="0"/>
      <dgm:spPr/>
    </dgm:pt>
    <dgm:pt modelId="{DD19776F-B16A-4B2C-8F21-AA6C4449E328}" type="pres">
      <dgm:prSet presAssocID="{E09F439B-5D89-4113-9EE1-3027CF788597}" presName="LevelTwoTextNode" presStyleLbl="node2" presStyleIdx="0" presStyleCnt="3">
        <dgm:presLayoutVars>
          <dgm:chPref val="3"/>
        </dgm:presLayoutVars>
      </dgm:prSet>
      <dgm:spPr/>
    </dgm:pt>
    <dgm:pt modelId="{C64ECA7C-3E0D-41E5-AE22-24434D5B38FE}" type="pres">
      <dgm:prSet presAssocID="{E09F439B-5D89-4113-9EE1-3027CF788597}" presName="level3hierChild" presStyleCnt="0"/>
      <dgm:spPr/>
    </dgm:pt>
    <dgm:pt modelId="{44186A02-BB96-4811-B35A-F599EE1A7C62}" type="pres">
      <dgm:prSet presAssocID="{8091077C-EA8C-46E2-ABA9-421B2C22F4DC}" presName="conn2-1" presStyleLbl="parChTrans1D2" presStyleIdx="1" presStyleCnt="3"/>
      <dgm:spPr/>
    </dgm:pt>
    <dgm:pt modelId="{B9DD46F9-80D1-479E-AB41-61154C958E99}" type="pres">
      <dgm:prSet presAssocID="{8091077C-EA8C-46E2-ABA9-421B2C22F4DC}" presName="connTx" presStyleLbl="parChTrans1D2" presStyleIdx="1" presStyleCnt="3"/>
      <dgm:spPr/>
    </dgm:pt>
    <dgm:pt modelId="{1393477D-7FE1-41D2-AB16-8C846FB697A6}" type="pres">
      <dgm:prSet presAssocID="{30B1960A-0DFF-4F66-946A-6284302AF18D}" presName="root2" presStyleCnt="0"/>
      <dgm:spPr/>
    </dgm:pt>
    <dgm:pt modelId="{0108304F-26A9-4DCA-B7BE-9EEA577F570D}" type="pres">
      <dgm:prSet presAssocID="{30B1960A-0DFF-4F66-946A-6284302AF18D}" presName="LevelTwoTextNode" presStyleLbl="node2" presStyleIdx="1" presStyleCnt="3">
        <dgm:presLayoutVars>
          <dgm:chPref val="3"/>
        </dgm:presLayoutVars>
      </dgm:prSet>
      <dgm:spPr/>
    </dgm:pt>
    <dgm:pt modelId="{97E178CE-DBE0-4024-A4A4-9E1505D5C81B}" type="pres">
      <dgm:prSet presAssocID="{30B1960A-0DFF-4F66-946A-6284302AF18D}" presName="level3hierChild" presStyleCnt="0"/>
      <dgm:spPr/>
    </dgm:pt>
    <dgm:pt modelId="{B863F4B0-1F5C-480C-B6B2-DA162AD4DCB2}" type="pres">
      <dgm:prSet presAssocID="{F68143CA-913B-4FC5-978F-2194533FA3B7}" presName="conn2-1" presStyleLbl="parChTrans1D2" presStyleIdx="2" presStyleCnt="3"/>
      <dgm:spPr/>
    </dgm:pt>
    <dgm:pt modelId="{9283DF1B-B4B1-48F4-AC93-5AB9F97E1AD5}" type="pres">
      <dgm:prSet presAssocID="{F68143CA-913B-4FC5-978F-2194533FA3B7}" presName="connTx" presStyleLbl="parChTrans1D2" presStyleIdx="2" presStyleCnt="3"/>
      <dgm:spPr/>
    </dgm:pt>
    <dgm:pt modelId="{CE776B2A-0D57-4D60-AFEA-C7C200283F40}" type="pres">
      <dgm:prSet presAssocID="{901E92DB-87D1-4F2B-B986-AE1340D05109}" presName="root2" presStyleCnt="0"/>
      <dgm:spPr/>
    </dgm:pt>
    <dgm:pt modelId="{2EC19822-24EE-4595-91BD-53A0435B233E}" type="pres">
      <dgm:prSet presAssocID="{901E92DB-87D1-4F2B-B986-AE1340D05109}" presName="LevelTwoTextNode" presStyleLbl="node2" presStyleIdx="2" presStyleCnt="3">
        <dgm:presLayoutVars>
          <dgm:chPref val="3"/>
        </dgm:presLayoutVars>
      </dgm:prSet>
      <dgm:spPr/>
    </dgm:pt>
    <dgm:pt modelId="{ED14CC40-E209-4CA0-9C81-51C4FCEF1703}" type="pres">
      <dgm:prSet presAssocID="{901E92DB-87D1-4F2B-B986-AE1340D05109}" presName="level3hierChild" presStyleCnt="0"/>
      <dgm:spPr/>
    </dgm:pt>
  </dgm:ptLst>
  <dgm:cxnLst>
    <dgm:cxn modelId="{EB819114-F188-43F2-8262-57FE3AAC3840}" srcId="{315B75C7-B2D0-4E89-A1D0-7D9E3330BAEF}" destId="{901E92DB-87D1-4F2B-B986-AE1340D05109}" srcOrd="2" destOrd="0" parTransId="{F68143CA-913B-4FC5-978F-2194533FA3B7}" sibTransId="{CDDE044B-4987-43F7-8C64-B13D3763BFA8}"/>
    <dgm:cxn modelId="{6CDB2C17-48EB-4853-8C36-D4E1B314601F}" type="presOf" srcId="{DB53091D-6644-44E3-B350-2018091CA3DA}" destId="{1A11968D-A3AF-436C-97FC-10610C2BD0F7}" srcOrd="0" destOrd="0" presId="urn:microsoft.com/office/officeart/2008/layout/HorizontalMultiLevelHierarchy"/>
    <dgm:cxn modelId="{49E6781A-4E85-451F-8FAF-1B4EA172D1E0}" type="presOf" srcId="{30B1960A-0DFF-4F66-946A-6284302AF18D}" destId="{0108304F-26A9-4DCA-B7BE-9EEA577F570D}" srcOrd="0" destOrd="0" presId="urn:microsoft.com/office/officeart/2008/layout/HorizontalMultiLevelHierarchy"/>
    <dgm:cxn modelId="{FDAD631D-8D2C-4EAA-BF9B-83C8330BFB3E}" srcId="{315B75C7-B2D0-4E89-A1D0-7D9E3330BAEF}" destId="{30B1960A-0DFF-4F66-946A-6284302AF18D}" srcOrd="1" destOrd="0" parTransId="{8091077C-EA8C-46E2-ABA9-421B2C22F4DC}" sibTransId="{FA48512E-7C2E-46A0-9C67-C51CD7DDBCF9}"/>
    <dgm:cxn modelId="{CEE0E01E-FE7F-4459-8F02-7E632C8FF598}" type="presOf" srcId="{54E58713-06A1-4195-A208-7D64E57A0AB5}" destId="{57E8535E-C925-4E5B-9BA1-B6299BE1E6BF}" srcOrd="0" destOrd="0" presId="urn:microsoft.com/office/officeart/2008/layout/HorizontalMultiLevelHierarchy"/>
    <dgm:cxn modelId="{84D6F45B-687B-42F9-9B33-5067C15F32C5}" type="presOf" srcId="{F68143CA-913B-4FC5-978F-2194533FA3B7}" destId="{B863F4B0-1F5C-480C-B6B2-DA162AD4DCB2}" srcOrd="0" destOrd="0" presId="urn:microsoft.com/office/officeart/2008/layout/HorizontalMultiLevelHierarchy"/>
    <dgm:cxn modelId="{2479B56D-674E-4C47-8404-DA2B92D1B7D3}" type="presOf" srcId="{8091077C-EA8C-46E2-ABA9-421B2C22F4DC}" destId="{B9DD46F9-80D1-479E-AB41-61154C958E99}" srcOrd="1" destOrd="0" presId="urn:microsoft.com/office/officeart/2008/layout/HorizontalMultiLevelHierarchy"/>
    <dgm:cxn modelId="{65E91978-1F87-4D16-82B8-4828C96C6F0E}" srcId="{54E58713-06A1-4195-A208-7D64E57A0AB5}" destId="{315B75C7-B2D0-4E89-A1D0-7D9E3330BAEF}" srcOrd="0" destOrd="0" parTransId="{3CF48AA1-EA07-4D43-8005-D88ECF461EFB}" sibTransId="{195F9F55-E430-4025-98DE-98A7BD061616}"/>
    <dgm:cxn modelId="{C4323758-B997-4439-AE89-08F31A26B9C9}" type="presOf" srcId="{E09F439B-5D89-4113-9EE1-3027CF788597}" destId="{DD19776F-B16A-4B2C-8F21-AA6C4449E328}" srcOrd="0" destOrd="0" presId="urn:microsoft.com/office/officeart/2008/layout/HorizontalMultiLevelHierarchy"/>
    <dgm:cxn modelId="{99C1CC8E-222C-4344-A007-FBE50882FB9C}" type="presOf" srcId="{901E92DB-87D1-4F2B-B986-AE1340D05109}" destId="{2EC19822-24EE-4595-91BD-53A0435B233E}" srcOrd="0" destOrd="0" presId="urn:microsoft.com/office/officeart/2008/layout/HorizontalMultiLevelHierarchy"/>
    <dgm:cxn modelId="{743777A4-EA75-4E21-A890-313228551674}" type="presOf" srcId="{DB53091D-6644-44E3-B350-2018091CA3DA}" destId="{55DAF2B8-9A91-4DB5-9D28-E52900EBFE9B}" srcOrd="1" destOrd="0" presId="urn:microsoft.com/office/officeart/2008/layout/HorizontalMultiLevelHierarchy"/>
    <dgm:cxn modelId="{2048B2AD-B3F7-405F-94C7-AF89CC8E21C3}" type="presOf" srcId="{8091077C-EA8C-46E2-ABA9-421B2C22F4DC}" destId="{44186A02-BB96-4811-B35A-F599EE1A7C62}" srcOrd="0" destOrd="0" presId="urn:microsoft.com/office/officeart/2008/layout/HorizontalMultiLevelHierarchy"/>
    <dgm:cxn modelId="{4E8BAADD-4F33-4301-8348-62A052816FFF}" srcId="{315B75C7-B2D0-4E89-A1D0-7D9E3330BAEF}" destId="{E09F439B-5D89-4113-9EE1-3027CF788597}" srcOrd="0" destOrd="0" parTransId="{DB53091D-6644-44E3-B350-2018091CA3DA}" sibTransId="{DA7F959B-9A3F-4772-AF07-2AC62B0EE2D3}"/>
    <dgm:cxn modelId="{5EB7C4E2-94D1-4257-916B-90D2F5B3C3E5}" type="presOf" srcId="{F68143CA-913B-4FC5-978F-2194533FA3B7}" destId="{9283DF1B-B4B1-48F4-AC93-5AB9F97E1AD5}" srcOrd="1" destOrd="0" presId="urn:microsoft.com/office/officeart/2008/layout/HorizontalMultiLevelHierarchy"/>
    <dgm:cxn modelId="{DF4152F1-A1B2-4303-A614-79DD5143F90F}" type="presOf" srcId="{315B75C7-B2D0-4E89-A1D0-7D9E3330BAEF}" destId="{74FFD37D-876F-4812-9176-C7977F8A2B6B}" srcOrd="0" destOrd="0" presId="urn:microsoft.com/office/officeart/2008/layout/HorizontalMultiLevelHierarchy"/>
    <dgm:cxn modelId="{72799A8C-6FA1-4466-BF15-20F0E7CBAC28}" type="presParOf" srcId="{57E8535E-C925-4E5B-9BA1-B6299BE1E6BF}" destId="{CF33665C-87DE-4630-9EAE-9D249D7B5F25}" srcOrd="0" destOrd="0" presId="urn:microsoft.com/office/officeart/2008/layout/HorizontalMultiLevelHierarchy"/>
    <dgm:cxn modelId="{565EFA0E-80CE-4EA3-BCCA-B184EA35066C}" type="presParOf" srcId="{CF33665C-87DE-4630-9EAE-9D249D7B5F25}" destId="{74FFD37D-876F-4812-9176-C7977F8A2B6B}" srcOrd="0" destOrd="0" presId="urn:microsoft.com/office/officeart/2008/layout/HorizontalMultiLevelHierarchy"/>
    <dgm:cxn modelId="{4A1C916E-422A-4D03-A9B7-2E77B0F942D3}" type="presParOf" srcId="{CF33665C-87DE-4630-9EAE-9D249D7B5F25}" destId="{FED452FF-4D17-46C8-8D46-18613D4AC855}" srcOrd="1" destOrd="0" presId="urn:microsoft.com/office/officeart/2008/layout/HorizontalMultiLevelHierarchy"/>
    <dgm:cxn modelId="{AF999F53-6B9B-4A19-8F09-49099916EB1C}" type="presParOf" srcId="{FED452FF-4D17-46C8-8D46-18613D4AC855}" destId="{1A11968D-A3AF-436C-97FC-10610C2BD0F7}" srcOrd="0" destOrd="0" presId="urn:microsoft.com/office/officeart/2008/layout/HorizontalMultiLevelHierarchy"/>
    <dgm:cxn modelId="{14064B5D-4FF9-4B22-A084-E691E648947B}" type="presParOf" srcId="{1A11968D-A3AF-436C-97FC-10610C2BD0F7}" destId="{55DAF2B8-9A91-4DB5-9D28-E52900EBFE9B}" srcOrd="0" destOrd="0" presId="urn:microsoft.com/office/officeart/2008/layout/HorizontalMultiLevelHierarchy"/>
    <dgm:cxn modelId="{591F527B-5AF8-4B45-B250-9D21A9F48B4C}" type="presParOf" srcId="{FED452FF-4D17-46C8-8D46-18613D4AC855}" destId="{4BC8E0EC-1E53-4FB2-B4AE-2615CACB9346}" srcOrd="1" destOrd="0" presId="urn:microsoft.com/office/officeart/2008/layout/HorizontalMultiLevelHierarchy"/>
    <dgm:cxn modelId="{F2088E42-B31E-447A-80B6-1DF6D40C2A05}" type="presParOf" srcId="{4BC8E0EC-1E53-4FB2-B4AE-2615CACB9346}" destId="{DD19776F-B16A-4B2C-8F21-AA6C4449E328}" srcOrd="0" destOrd="0" presId="urn:microsoft.com/office/officeart/2008/layout/HorizontalMultiLevelHierarchy"/>
    <dgm:cxn modelId="{3129A408-84C8-4990-BFFB-02D79C3EE94D}" type="presParOf" srcId="{4BC8E0EC-1E53-4FB2-B4AE-2615CACB9346}" destId="{C64ECA7C-3E0D-41E5-AE22-24434D5B38FE}" srcOrd="1" destOrd="0" presId="urn:microsoft.com/office/officeart/2008/layout/HorizontalMultiLevelHierarchy"/>
    <dgm:cxn modelId="{E9D33F53-D295-4453-AC69-CDEC941F1EDE}" type="presParOf" srcId="{FED452FF-4D17-46C8-8D46-18613D4AC855}" destId="{44186A02-BB96-4811-B35A-F599EE1A7C62}" srcOrd="2" destOrd="0" presId="urn:microsoft.com/office/officeart/2008/layout/HorizontalMultiLevelHierarchy"/>
    <dgm:cxn modelId="{8ACF0368-0119-4721-9D59-C1FD1D492038}" type="presParOf" srcId="{44186A02-BB96-4811-B35A-F599EE1A7C62}" destId="{B9DD46F9-80D1-479E-AB41-61154C958E99}" srcOrd="0" destOrd="0" presId="urn:microsoft.com/office/officeart/2008/layout/HorizontalMultiLevelHierarchy"/>
    <dgm:cxn modelId="{561286CC-1D9B-40DA-9D22-EC2444DA1AB6}" type="presParOf" srcId="{FED452FF-4D17-46C8-8D46-18613D4AC855}" destId="{1393477D-7FE1-41D2-AB16-8C846FB697A6}" srcOrd="3" destOrd="0" presId="urn:microsoft.com/office/officeart/2008/layout/HorizontalMultiLevelHierarchy"/>
    <dgm:cxn modelId="{419CC076-1C18-4F03-9E16-CB0D2CA22BDB}" type="presParOf" srcId="{1393477D-7FE1-41D2-AB16-8C846FB697A6}" destId="{0108304F-26A9-4DCA-B7BE-9EEA577F570D}" srcOrd="0" destOrd="0" presId="urn:microsoft.com/office/officeart/2008/layout/HorizontalMultiLevelHierarchy"/>
    <dgm:cxn modelId="{0A0BFE80-9F26-4998-A554-C4EB68B1DAFC}" type="presParOf" srcId="{1393477D-7FE1-41D2-AB16-8C846FB697A6}" destId="{97E178CE-DBE0-4024-A4A4-9E1505D5C81B}" srcOrd="1" destOrd="0" presId="urn:microsoft.com/office/officeart/2008/layout/HorizontalMultiLevelHierarchy"/>
    <dgm:cxn modelId="{72641BDD-B709-44F7-A705-6B89F387D094}" type="presParOf" srcId="{FED452FF-4D17-46C8-8D46-18613D4AC855}" destId="{B863F4B0-1F5C-480C-B6B2-DA162AD4DCB2}" srcOrd="4" destOrd="0" presId="urn:microsoft.com/office/officeart/2008/layout/HorizontalMultiLevelHierarchy"/>
    <dgm:cxn modelId="{46969D2D-FA84-4F22-BF2D-6014AB19110F}" type="presParOf" srcId="{B863F4B0-1F5C-480C-B6B2-DA162AD4DCB2}" destId="{9283DF1B-B4B1-48F4-AC93-5AB9F97E1AD5}" srcOrd="0" destOrd="0" presId="urn:microsoft.com/office/officeart/2008/layout/HorizontalMultiLevelHierarchy"/>
    <dgm:cxn modelId="{1A1FBE04-42FA-4E11-8A92-3BEB463052F3}" type="presParOf" srcId="{FED452FF-4D17-46C8-8D46-18613D4AC855}" destId="{CE776B2A-0D57-4D60-AFEA-C7C200283F40}" srcOrd="5" destOrd="0" presId="urn:microsoft.com/office/officeart/2008/layout/HorizontalMultiLevelHierarchy"/>
    <dgm:cxn modelId="{75BD8573-3145-4DC3-B2D3-CABA9D028D68}" type="presParOf" srcId="{CE776B2A-0D57-4D60-AFEA-C7C200283F40}" destId="{2EC19822-24EE-4595-91BD-53A0435B233E}" srcOrd="0" destOrd="0" presId="urn:microsoft.com/office/officeart/2008/layout/HorizontalMultiLevelHierarchy"/>
    <dgm:cxn modelId="{AF95DDB3-CD44-44BD-8E78-D4CA1A30F071}" type="presParOf" srcId="{CE776B2A-0D57-4D60-AFEA-C7C200283F40}" destId="{ED14CC40-E209-4CA0-9C81-51C4FCEF170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A43745-E36C-4D44-A244-B2E2FF667556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E495F3-0D78-42D1-96E2-F2CE086AA819}">
      <dgm:prSet phldrT="[Текст]"/>
      <dgm:spPr/>
      <dgm:t>
        <a:bodyPr/>
        <a:lstStyle/>
        <a:p>
          <a:r>
            <a:rPr lang="ru-RU" b="1" dirty="0"/>
            <a:t>Сварочное</a:t>
          </a:r>
          <a:r>
            <a:rPr lang="ru-RU" dirty="0"/>
            <a:t> </a:t>
          </a:r>
          <a:r>
            <a:rPr lang="ru-RU" b="1" dirty="0"/>
            <a:t>производство</a:t>
          </a:r>
        </a:p>
      </dgm:t>
    </dgm:pt>
    <dgm:pt modelId="{943DAD6D-F27B-4FF3-94D0-9AE0961D27DC}" type="parTrans" cxnId="{71B3419E-F92A-4081-A64B-8B021B4FDA8F}">
      <dgm:prSet/>
      <dgm:spPr/>
      <dgm:t>
        <a:bodyPr/>
        <a:lstStyle/>
        <a:p>
          <a:endParaRPr lang="ru-RU"/>
        </a:p>
      </dgm:t>
    </dgm:pt>
    <dgm:pt modelId="{3FA60C07-EEBD-4EFA-B0E5-3D5678A6BA48}" type="sibTrans" cxnId="{71B3419E-F92A-4081-A64B-8B021B4FDA8F}">
      <dgm:prSet/>
      <dgm:spPr/>
      <dgm:t>
        <a:bodyPr/>
        <a:lstStyle/>
        <a:p>
          <a:endParaRPr lang="ru-RU"/>
        </a:p>
      </dgm:t>
    </dgm:pt>
    <dgm:pt modelId="{BD1CDE1C-870A-4294-BA00-D85246C02138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ООО «Интеграл+»</a:t>
          </a:r>
        </a:p>
      </dgm:t>
    </dgm:pt>
    <dgm:pt modelId="{2CFA6264-F672-4B7C-86CD-009E8FD6933A}" type="parTrans" cxnId="{49B8AE3D-EE2C-4851-B028-5ACD586CDFB2}">
      <dgm:prSet/>
      <dgm:spPr/>
      <dgm:t>
        <a:bodyPr/>
        <a:lstStyle/>
        <a:p>
          <a:endParaRPr lang="ru-RU"/>
        </a:p>
      </dgm:t>
    </dgm:pt>
    <dgm:pt modelId="{E3250B9A-C919-4C25-97CB-364AB1EC836F}" type="sibTrans" cxnId="{49B8AE3D-EE2C-4851-B028-5ACD586CDFB2}">
      <dgm:prSet/>
      <dgm:spPr/>
      <dgm:t>
        <a:bodyPr/>
        <a:lstStyle/>
        <a:p>
          <a:endParaRPr lang="ru-RU"/>
        </a:p>
      </dgm:t>
    </dgm:pt>
    <dgm:pt modelId="{7A7D04FB-3A1E-4F8E-A75D-F8103B3BE324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ИП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Мотылюк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В.А., г. Яровое</a:t>
          </a:r>
        </a:p>
      </dgm:t>
    </dgm:pt>
    <dgm:pt modelId="{E433E35B-CD08-4786-A6C1-742606F48A10}" type="parTrans" cxnId="{0A675335-D29D-4B3F-A475-80960E28A870}">
      <dgm:prSet/>
      <dgm:spPr/>
      <dgm:t>
        <a:bodyPr/>
        <a:lstStyle/>
        <a:p>
          <a:endParaRPr lang="ru-RU"/>
        </a:p>
      </dgm:t>
    </dgm:pt>
    <dgm:pt modelId="{F567D5F2-E110-48E1-A51B-96AAC8916E35}" type="sibTrans" cxnId="{0A675335-D29D-4B3F-A475-80960E28A870}">
      <dgm:prSet/>
      <dgm:spPr/>
      <dgm:t>
        <a:bodyPr/>
        <a:lstStyle/>
        <a:p>
          <a:endParaRPr lang="ru-RU"/>
        </a:p>
      </dgm:t>
    </dgm:pt>
    <dgm:pt modelId="{8E46A4B7-67A2-4D39-8D47-30ECAB15B273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ИП Глава крестьянского (фермерского)</a:t>
          </a:r>
          <a:r>
            <a:rPr lang="ru-RU" baseline="0" dirty="0">
              <a:latin typeface="Arial" panose="020B0604020202020204" pitchFamily="34" charset="0"/>
              <a:cs typeface="Arial" panose="020B0604020202020204" pitchFamily="34" charset="0"/>
            </a:rPr>
            <a:t> хозяйства </a:t>
          </a:r>
          <a:r>
            <a:rPr lang="ru-RU" baseline="0" dirty="0" err="1">
              <a:latin typeface="Arial" panose="020B0604020202020204" pitchFamily="34" charset="0"/>
              <a:cs typeface="Arial" panose="020B0604020202020204" pitchFamily="34" charset="0"/>
            </a:rPr>
            <a:t>Трячуха</a:t>
          </a:r>
          <a:r>
            <a:rPr lang="ru-RU" baseline="0" dirty="0">
              <a:latin typeface="Arial" panose="020B0604020202020204" pitchFamily="34" charset="0"/>
              <a:cs typeface="Arial" panose="020B0604020202020204" pitchFamily="34" charset="0"/>
            </a:rPr>
            <a:t> С.С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C1779-FE6D-485D-819B-C958626A37E6}" type="parTrans" cxnId="{5AB4E06B-88A1-4949-8F79-F4478BE5F1FE}">
      <dgm:prSet/>
      <dgm:spPr/>
      <dgm:t>
        <a:bodyPr/>
        <a:lstStyle/>
        <a:p>
          <a:endParaRPr lang="ru-RU"/>
        </a:p>
      </dgm:t>
    </dgm:pt>
    <dgm:pt modelId="{B2D1E327-F8C2-454B-A7AB-71390138009B}" type="sibTrans" cxnId="{5AB4E06B-88A1-4949-8F79-F4478BE5F1FE}">
      <dgm:prSet/>
      <dgm:spPr/>
      <dgm:t>
        <a:bodyPr/>
        <a:lstStyle/>
        <a:p>
          <a:endParaRPr lang="ru-RU"/>
        </a:p>
      </dgm:t>
    </dgm:pt>
    <dgm:pt modelId="{F3863E3A-98E8-4992-B73F-B872DFDC1543}" type="pres">
      <dgm:prSet presAssocID="{8AA43745-E36C-4D44-A244-B2E2FF66755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B9ED999-A995-464D-88AF-19CC95FD7384}" type="pres">
      <dgm:prSet presAssocID="{E5E495F3-0D78-42D1-96E2-F2CE086AA819}" presName="root1" presStyleCnt="0"/>
      <dgm:spPr/>
    </dgm:pt>
    <dgm:pt modelId="{162F2821-451B-4B1E-AE37-9762EB1C1C53}" type="pres">
      <dgm:prSet presAssocID="{E5E495F3-0D78-42D1-96E2-F2CE086AA819}" presName="LevelOneTextNode" presStyleLbl="node0" presStyleIdx="0" presStyleCnt="1">
        <dgm:presLayoutVars>
          <dgm:chPref val="3"/>
        </dgm:presLayoutVars>
      </dgm:prSet>
      <dgm:spPr/>
    </dgm:pt>
    <dgm:pt modelId="{34D6ACA2-C4E4-49EE-ABA4-6800C047CEEA}" type="pres">
      <dgm:prSet presAssocID="{E5E495F3-0D78-42D1-96E2-F2CE086AA819}" presName="level2hierChild" presStyleCnt="0"/>
      <dgm:spPr/>
    </dgm:pt>
    <dgm:pt modelId="{838CB8DC-8725-450F-8DF7-0F3418F9CFC6}" type="pres">
      <dgm:prSet presAssocID="{E433E35B-CD08-4786-A6C1-742606F48A10}" presName="conn2-1" presStyleLbl="parChTrans1D2" presStyleIdx="0" presStyleCnt="3"/>
      <dgm:spPr/>
    </dgm:pt>
    <dgm:pt modelId="{8B4E7AD5-8325-49D1-A789-1BE8CAB622F2}" type="pres">
      <dgm:prSet presAssocID="{E433E35B-CD08-4786-A6C1-742606F48A10}" presName="connTx" presStyleLbl="parChTrans1D2" presStyleIdx="0" presStyleCnt="3"/>
      <dgm:spPr/>
    </dgm:pt>
    <dgm:pt modelId="{E1C433CE-45CB-45BD-A9AA-3D975309B334}" type="pres">
      <dgm:prSet presAssocID="{7A7D04FB-3A1E-4F8E-A75D-F8103B3BE324}" presName="root2" presStyleCnt="0"/>
      <dgm:spPr/>
    </dgm:pt>
    <dgm:pt modelId="{B4DE9780-23BB-437E-92AC-B06898203F33}" type="pres">
      <dgm:prSet presAssocID="{7A7D04FB-3A1E-4F8E-A75D-F8103B3BE324}" presName="LevelTwoTextNode" presStyleLbl="node2" presStyleIdx="0" presStyleCnt="3">
        <dgm:presLayoutVars>
          <dgm:chPref val="3"/>
        </dgm:presLayoutVars>
      </dgm:prSet>
      <dgm:spPr/>
    </dgm:pt>
    <dgm:pt modelId="{CD896339-7320-4A3B-A285-532F1EF6DF54}" type="pres">
      <dgm:prSet presAssocID="{7A7D04FB-3A1E-4F8E-A75D-F8103B3BE324}" presName="level3hierChild" presStyleCnt="0"/>
      <dgm:spPr/>
    </dgm:pt>
    <dgm:pt modelId="{6B4235D0-85C5-4A4C-9154-645A3E372886}" type="pres">
      <dgm:prSet presAssocID="{491C1779-FE6D-485D-819B-C958626A37E6}" presName="conn2-1" presStyleLbl="parChTrans1D2" presStyleIdx="1" presStyleCnt="3"/>
      <dgm:spPr/>
    </dgm:pt>
    <dgm:pt modelId="{629F19EE-25F1-4D8A-8D2F-487EC4EB069F}" type="pres">
      <dgm:prSet presAssocID="{491C1779-FE6D-485D-819B-C958626A37E6}" presName="connTx" presStyleLbl="parChTrans1D2" presStyleIdx="1" presStyleCnt="3"/>
      <dgm:spPr/>
    </dgm:pt>
    <dgm:pt modelId="{E99A6F97-F2DA-4032-AE40-6D4B09BB5147}" type="pres">
      <dgm:prSet presAssocID="{8E46A4B7-67A2-4D39-8D47-30ECAB15B273}" presName="root2" presStyleCnt="0"/>
      <dgm:spPr/>
    </dgm:pt>
    <dgm:pt modelId="{B9751000-D01C-4F00-9254-3EB20A716658}" type="pres">
      <dgm:prSet presAssocID="{8E46A4B7-67A2-4D39-8D47-30ECAB15B273}" presName="LevelTwoTextNode" presStyleLbl="node2" presStyleIdx="1" presStyleCnt="3">
        <dgm:presLayoutVars>
          <dgm:chPref val="3"/>
        </dgm:presLayoutVars>
      </dgm:prSet>
      <dgm:spPr/>
    </dgm:pt>
    <dgm:pt modelId="{AC135B6A-0D94-4E22-864D-4CA6D4ADBC06}" type="pres">
      <dgm:prSet presAssocID="{8E46A4B7-67A2-4D39-8D47-30ECAB15B273}" presName="level3hierChild" presStyleCnt="0"/>
      <dgm:spPr/>
    </dgm:pt>
    <dgm:pt modelId="{F5E5EECE-AC8B-4EC2-8888-08DA4F961FDD}" type="pres">
      <dgm:prSet presAssocID="{2CFA6264-F672-4B7C-86CD-009E8FD6933A}" presName="conn2-1" presStyleLbl="parChTrans1D2" presStyleIdx="2" presStyleCnt="3"/>
      <dgm:spPr/>
    </dgm:pt>
    <dgm:pt modelId="{AB37D409-ECD2-4DB8-AA2A-F330B9718BD5}" type="pres">
      <dgm:prSet presAssocID="{2CFA6264-F672-4B7C-86CD-009E8FD6933A}" presName="connTx" presStyleLbl="parChTrans1D2" presStyleIdx="2" presStyleCnt="3"/>
      <dgm:spPr/>
    </dgm:pt>
    <dgm:pt modelId="{EDF5220B-6DC5-4FE5-8D9C-E6991CB7E42B}" type="pres">
      <dgm:prSet presAssocID="{BD1CDE1C-870A-4294-BA00-D85246C02138}" presName="root2" presStyleCnt="0"/>
      <dgm:spPr/>
    </dgm:pt>
    <dgm:pt modelId="{F221EA9F-8684-4F16-AC1F-111887DC73AA}" type="pres">
      <dgm:prSet presAssocID="{BD1CDE1C-870A-4294-BA00-D85246C02138}" presName="LevelTwoTextNode" presStyleLbl="node2" presStyleIdx="2" presStyleCnt="3">
        <dgm:presLayoutVars>
          <dgm:chPref val="3"/>
        </dgm:presLayoutVars>
      </dgm:prSet>
      <dgm:spPr/>
    </dgm:pt>
    <dgm:pt modelId="{1BB4F067-E79F-4DC5-9FE4-39542AB5425F}" type="pres">
      <dgm:prSet presAssocID="{BD1CDE1C-870A-4294-BA00-D85246C02138}" presName="level3hierChild" presStyleCnt="0"/>
      <dgm:spPr/>
    </dgm:pt>
  </dgm:ptLst>
  <dgm:cxnLst>
    <dgm:cxn modelId="{7D9F3117-B93D-4035-9D25-1D8E592E3D69}" type="presOf" srcId="{E5E495F3-0D78-42D1-96E2-F2CE086AA819}" destId="{162F2821-451B-4B1E-AE37-9762EB1C1C53}" srcOrd="0" destOrd="0" presId="urn:microsoft.com/office/officeart/2008/layout/HorizontalMultiLevelHierarchy"/>
    <dgm:cxn modelId="{0A675335-D29D-4B3F-A475-80960E28A870}" srcId="{E5E495F3-0D78-42D1-96E2-F2CE086AA819}" destId="{7A7D04FB-3A1E-4F8E-A75D-F8103B3BE324}" srcOrd="0" destOrd="0" parTransId="{E433E35B-CD08-4786-A6C1-742606F48A10}" sibTransId="{F567D5F2-E110-48E1-A51B-96AAC8916E35}"/>
    <dgm:cxn modelId="{49B8AE3D-EE2C-4851-B028-5ACD586CDFB2}" srcId="{E5E495F3-0D78-42D1-96E2-F2CE086AA819}" destId="{BD1CDE1C-870A-4294-BA00-D85246C02138}" srcOrd="2" destOrd="0" parTransId="{2CFA6264-F672-4B7C-86CD-009E8FD6933A}" sibTransId="{E3250B9A-C919-4C25-97CB-364AB1EC836F}"/>
    <dgm:cxn modelId="{9B8F7F3E-9A30-4A42-87DA-32CE96E98196}" type="presOf" srcId="{E433E35B-CD08-4786-A6C1-742606F48A10}" destId="{8B4E7AD5-8325-49D1-A789-1BE8CAB622F2}" srcOrd="1" destOrd="0" presId="urn:microsoft.com/office/officeart/2008/layout/HorizontalMultiLevelHierarchy"/>
    <dgm:cxn modelId="{C04EC546-D805-42FF-949E-4775042ECCA9}" type="presOf" srcId="{2CFA6264-F672-4B7C-86CD-009E8FD6933A}" destId="{F5E5EECE-AC8B-4EC2-8888-08DA4F961FDD}" srcOrd="0" destOrd="0" presId="urn:microsoft.com/office/officeart/2008/layout/HorizontalMultiLevelHierarchy"/>
    <dgm:cxn modelId="{5AB4E06B-88A1-4949-8F79-F4478BE5F1FE}" srcId="{E5E495F3-0D78-42D1-96E2-F2CE086AA819}" destId="{8E46A4B7-67A2-4D39-8D47-30ECAB15B273}" srcOrd="1" destOrd="0" parTransId="{491C1779-FE6D-485D-819B-C958626A37E6}" sibTransId="{B2D1E327-F8C2-454B-A7AB-71390138009B}"/>
    <dgm:cxn modelId="{1BB57359-AC8A-4552-9893-6EFEF6556A66}" type="presOf" srcId="{2CFA6264-F672-4B7C-86CD-009E8FD6933A}" destId="{AB37D409-ECD2-4DB8-AA2A-F330B9718BD5}" srcOrd="1" destOrd="0" presId="urn:microsoft.com/office/officeart/2008/layout/HorizontalMultiLevelHierarchy"/>
    <dgm:cxn modelId="{5ABB365A-BCEB-4051-B152-5CCB030E462F}" type="presOf" srcId="{491C1779-FE6D-485D-819B-C958626A37E6}" destId="{6B4235D0-85C5-4A4C-9154-645A3E372886}" srcOrd="0" destOrd="0" presId="urn:microsoft.com/office/officeart/2008/layout/HorizontalMultiLevelHierarchy"/>
    <dgm:cxn modelId="{2F51E582-B6E9-44D2-9038-82C31CE073FF}" type="presOf" srcId="{8AA43745-E36C-4D44-A244-B2E2FF667556}" destId="{F3863E3A-98E8-4992-B73F-B872DFDC1543}" srcOrd="0" destOrd="0" presId="urn:microsoft.com/office/officeart/2008/layout/HorizontalMultiLevelHierarchy"/>
    <dgm:cxn modelId="{71B3419E-F92A-4081-A64B-8B021B4FDA8F}" srcId="{8AA43745-E36C-4D44-A244-B2E2FF667556}" destId="{E5E495F3-0D78-42D1-96E2-F2CE086AA819}" srcOrd="0" destOrd="0" parTransId="{943DAD6D-F27B-4FF3-94D0-9AE0961D27DC}" sibTransId="{3FA60C07-EEBD-4EFA-B0E5-3D5678A6BA48}"/>
    <dgm:cxn modelId="{94B1D5AA-BAAF-4C45-B05F-AABBDC37BEB3}" type="presOf" srcId="{E433E35B-CD08-4786-A6C1-742606F48A10}" destId="{838CB8DC-8725-450F-8DF7-0F3418F9CFC6}" srcOrd="0" destOrd="0" presId="urn:microsoft.com/office/officeart/2008/layout/HorizontalMultiLevelHierarchy"/>
    <dgm:cxn modelId="{43CC29C1-6DB3-47E9-B3C2-53F4CAE17A8F}" type="presOf" srcId="{8E46A4B7-67A2-4D39-8D47-30ECAB15B273}" destId="{B9751000-D01C-4F00-9254-3EB20A716658}" srcOrd="0" destOrd="0" presId="urn:microsoft.com/office/officeart/2008/layout/HorizontalMultiLevelHierarchy"/>
    <dgm:cxn modelId="{291814CA-106A-4197-A740-0085DF005FD2}" type="presOf" srcId="{491C1779-FE6D-485D-819B-C958626A37E6}" destId="{629F19EE-25F1-4D8A-8D2F-487EC4EB069F}" srcOrd="1" destOrd="0" presId="urn:microsoft.com/office/officeart/2008/layout/HorizontalMultiLevelHierarchy"/>
    <dgm:cxn modelId="{005F67CE-43FD-443A-8EDF-0E8E72E960BD}" type="presOf" srcId="{BD1CDE1C-870A-4294-BA00-D85246C02138}" destId="{F221EA9F-8684-4F16-AC1F-111887DC73AA}" srcOrd="0" destOrd="0" presId="urn:microsoft.com/office/officeart/2008/layout/HorizontalMultiLevelHierarchy"/>
    <dgm:cxn modelId="{A0D53CDB-7386-46E2-AA3E-53FB32D2CEE4}" type="presOf" srcId="{7A7D04FB-3A1E-4F8E-A75D-F8103B3BE324}" destId="{B4DE9780-23BB-437E-92AC-B06898203F33}" srcOrd="0" destOrd="0" presId="urn:microsoft.com/office/officeart/2008/layout/HorizontalMultiLevelHierarchy"/>
    <dgm:cxn modelId="{7F7537F8-88FE-4872-B125-879712FAC4E5}" type="presParOf" srcId="{F3863E3A-98E8-4992-B73F-B872DFDC1543}" destId="{2B9ED999-A995-464D-88AF-19CC95FD7384}" srcOrd="0" destOrd="0" presId="urn:microsoft.com/office/officeart/2008/layout/HorizontalMultiLevelHierarchy"/>
    <dgm:cxn modelId="{D8B98D25-8317-4044-BEF8-407B01081D56}" type="presParOf" srcId="{2B9ED999-A995-464D-88AF-19CC95FD7384}" destId="{162F2821-451B-4B1E-AE37-9762EB1C1C53}" srcOrd="0" destOrd="0" presId="urn:microsoft.com/office/officeart/2008/layout/HorizontalMultiLevelHierarchy"/>
    <dgm:cxn modelId="{0D3FF464-23DC-4693-96FF-DE8C625A1865}" type="presParOf" srcId="{2B9ED999-A995-464D-88AF-19CC95FD7384}" destId="{34D6ACA2-C4E4-49EE-ABA4-6800C047CEEA}" srcOrd="1" destOrd="0" presId="urn:microsoft.com/office/officeart/2008/layout/HorizontalMultiLevelHierarchy"/>
    <dgm:cxn modelId="{F9A97AE1-27F0-43FF-95A1-BD074F6CA8B9}" type="presParOf" srcId="{34D6ACA2-C4E4-49EE-ABA4-6800C047CEEA}" destId="{838CB8DC-8725-450F-8DF7-0F3418F9CFC6}" srcOrd="0" destOrd="0" presId="urn:microsoft.com/office/officeart/2008/layout/HorizontalMultiLevelHierarchy"/>
    <dgm:cxn modelId="{DA544809-7AA4-4DA5-9997-71300BF07EB9}" type="presParOf" srcId="{838CB8DC-8725-450F-8DF7-0F3418F9CFC6}" destId="{8B4E7AD5-8325-49D1-A789-1BE8CAB622F2}" srcOrd="0" destOrd="0" presId="urn:microsoft.com/office/officeart/2008/layout/HorizontalMultiLevelHierarchy"/>
    <dgm:cxn modelId="{38C92FFB-B415-41DB-8D7A-5F1E349063D3}" type="presParOf" srcId="{34D6ACA2-C4E4-49EE-ABA4-6800C047CEEA}" destId="{E1C433CE-45CB-45BD-A9AA-3D975309B334}" srcOrd="1" destOrd="0" presId="urn:microsoft.com/office/officeart/2008/layout/HorizontalMultiLevelHierarchy"/>
    <dgm:cxn modelId="{27D4998C-2EED-4FBB-9402-D17E2C7CC2F9}" type="presParOf" srcId="{E1C433CE-45CB-45BD-A9AA-3D975309B334}" destId="{B4DE9780-23BB-437E-92AC-B06898203F33}" srcOrd="0" destOrd="0" presId="urn:microsoft.com/office/officeart/2008/layout/HorizontalMultiLevelHierarchy"/>
    <dgm:cxn modelId="{E8475B79-F20C-438F-8558-EDC4FF417A12}" type="presParOf" srcId="{E1C433CE-45CB-45BD-A9AA-3D975309B334}" destId="{CD896339-7320-4A3B-A285-532F1EF6DF54}" srcOrd="1" destOrd="0" presId="urn:microsoft.com/office/officeart/2008/layout/HorizontalMultiLevelHierarchy"/>
    <dgm:cxn modelId="{05741CEA-98FB-4E37-A947-5EBE9AB4F45B}" type="presParOf" srcId="{34D6ACA2-C4E4-49EE-ABA4-6800C047CEEA}" destId="{6B4235D0-85C5-4A4C-9154-645A3E372886}" srcOrd="2" destOrd="0" presId="urn:microsoft.com/office/officeart/2008/layout/HorizontalMultiLevelHierarchy"/>
    <dgm:cxn modelId="{78567120-CF68-470C-B5F2-CB2CCC906B5A}" type="presParOf" srcId="{6B4235D0-85C5-4A4C-9154-645A3E372886}" destId="{629F19EE-25F1-4D8A-8D2F-487EC4EB069F}" srcOrd="0" destOrd="0" presId="urn:microsoft.com/office/officeart/2008/layout/HorizontalMultiLevelHierarchy"/>
    <dgm:cxn modelId="{D5952465-0E18-440E-86DB-47E6BA020226}" type="presParOf" srcId="{34D6ACA2-C4E4-49EE-ABA4-6800C047CEEA}" destId="{E99A6F97-F2DA-4032-AE40-6D4B09BB5147}" srcOrd="3" destOrd="0" presId="urn:microsoft.com/office/officeart/2008/layout/HorizontalMultiLevelHierarchy"/>
    <dgm:cxn modelId="{0935BB20-CEB3-483A-B41A-0BBE67476F95}" type="presParOf" srcId="{E99A6F97-F2DA-4032-AE40-6D4B09BB5147}" destId="{B9751000-D01C-4F00-9254-3EB20A716658}" srcOrd="0" destOrd="0" presId="urn:microsoft.com/office/officeart/2008/layout/HorizontalMultiLevelHierarchy"/>
    <dgm:cxn modelId="{D7F174D8-4DDE-4CAB-9B4E-908E13AA73F4}" type="presParOf" srcId="{E99A6F97-F2DA-4032-AE40-6D4B09BB5147}" destId="{AC135B6A-0D94-4E22-864D-4CA6D4ADBC06}" srcOrd="1" destOrd="0" presId="urn:microsoft.com/office/officeart/2008/layout/HorizontalMultiLevelHierarchy"/>
    <dgm:cxn modelId="{06ED71E3-CCFA-46D6-88B1-BD80663EF139}" type="presParOf" srcId="{34D6ACA2-C4E4-49EE-ABA4-6800C047CEEA}" destId="{F5E5EECE-AC8B-4EC2-8888-08DA4F961FDD}" srcOrd="4" destOrd="0" presId="urn:microsoft.com/office/officeart/2008/layout/HorizontalMultiLevelHierarchy"/>
    <dgm:cxn modelId="{DD2D2C59-2CAB-4DAD-805E-2342F30CD7BC}" type="presParOf" srcId="{F5E5EECE-AC8B-4EC2-8888-08DA4F961FDD}" destId="{AB37D409-ECD2-4DB8-AA2A-F330B9718BD5}" srcOrd="0" destOrd="0" presId="urn:microsoft.com/office/officeart/2008/layout/HorizontalMultiLevelHierarchy"/>
    <dgm:cxn modelId="{626E828D-2C0D-431C-A841-378302B734F5}" type="presParOf" srcId="{34D6ACA2-C4E4-49EE-ABA4-6800C047CEEA}" destId="{EDF5220B-6DC5-4FE5-8D9C-E6991CB7E42B}" srcOrd="5" destOrd="0" presId="urn:microsoft.com/office/officeart/2008/layout/HorizontalMultiLevelHierarchy"/>
    <dgm:cxn modelId="{263A46CB-5D7F-4563-BFDA-11EE357443CD}" type="presParOf" srcId="{EDF5220B-6DC5-4FE5-8D9C-E6991CB7E42B}" destId="{F221EA9F-8684-4F16-AC1F-111887DC73AA}" srcOrd="0" destOrd="0" presId="urn:microsoft.com/office/officeart/2008/layout/HorizontalMultiLevelHierarchy"/>
    <dgm:cxn modelId="{FB6D1A19-49B4-493A-8460-438E441DAF74}" type="presParOf" srcId="{EDF5220B-6DC5-4FE5-8D9C-E6991CB7E42B}" destId="{1BB4F067-E79F-4DC5-9FE4-39542AB5425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628A48-CE72-4A1B-8C0A-75D63849F02F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7C00CC-E8BE-4DBE-8535-89AFE29AB789}">
      <dgm:prSet phldrT="[Текст]"/>
      <dgm:spPr/>
      <dgm:t>
        <a:bodyPr/>
        <a:lstStyle/>
        <a:p>
          <a:r>
            <a:rPr lang="ru-RU" b="1" dirty="0"/>
            <a:t>Технология продукции общественного питания</a:t>
          </a:r>
        </a:p>
      </dgm:t>
    </dgm:pt>
    <dgm:pt modelId="{F237D530-50D9-4B9C-B8A1-ACC0E85B1B99}" type="parTrans" cxnId="{DC6D67E0-8983-499F-A280-8B93C97439FC}">
      <dgm:prSet/>
      <dgm:spPr/>
      <dgm:t>
        <a:bodyPr/>
        <a:lstStyle/>
        <a:p>
          <a:endParaRPr lang="ru-RU"/>
        </a:p>
      </dgm:t>
    </dgm:pt>
    <dgm:pt modelId="{282AF9BA-C8EF-4B33-B725-49FB27846C7E}" type="sibTrans" cxnId="{DC6D67E0-8983-499F-A280-8B93C97439FC}">
      <dgm:prSet/>
      <dgm:spPr/>
      <dgm:t>
        <a:bodyPr/>
        <a:lstStyle/>
        <a:p>
          <a:endParaRPr lang="ru-RU"/>
        </a:p>
      </dgm:t>
    </dgm:pt>
    <dgm:pt modelId="{C237730F-EB1E-48E5-9104-36C4560AA8E6}">
      <dgm:prSet/>
      <dgm:spPr/>
      <dgm:t>
        <a:bodyPr/>
        <a:lstStyle/>
        <a:p>
          <a:r>
            <a:rPr lang="ru-RU" b="0" dirty="0">
              <a:latin typeface="Arial" panose="020B0604020202020204" pitchFamily="34" charset="0"/>
              <a:cs typeface="Arial" panose="020B0604020202020204" pitchFamily="34" charset="0"/>
            </a:rPr>
            <a:t>Кафе «Чин-Чин», </a:t>
          </a:r>
          <a:r>
            <a:rPr lang="ru-RU" b="0" dirty="0" err="1">
              <a:latin typeface="Arial" panose="020B0604020202020204" pitchFamily="34" charset="0"/>
              <a:cs typeface="Arial" panose="020B0604020202020204" pitchFamily="34" charset="0"/>
            </a:rPr>
            <a:t>г.Яровое</a:t>
          </a:r>
          <a:endParaRPr lang="ru-RU" b="0" dirty="0"/>
        </a:p>
      </dgm:t>
    </dgm:pt>
    <dgm:pt modelId="{C588F23D-BCD2-4123-AF34-F37CD9B06484}" type="parTrans" cxnId="{BBB53404-09BF-4077-9B69-47C454166E18}">
      <dgm:prSet/>
      <dgm:spPr/>
      <dgm:t>
        <a:bodyPr/>
        <a:lstStyle/>
        <a:p>
          <a:endParaRPr lang="ru-RU"/>
        </a:p>
      </dgm:t>
    </dgm:pt>
    <dgm:pt modelId="{7F131B0D-9549-4EA1-8E5F-14B249AB398C}" type="sibTrans" cxnId="{BBB53404-09BF-4077-9B69-47C454166E18}">
      <dgm:prSet/>
      <dgm:spPr/>
      <dgm:t>
        <a:bodyPr/>
        <a:lstStyle/>
        <a:p>
          <a:endParaRPr lang="ru-RU"/>
        </a:p>
      </dgm:t>
    </dgm:pt>
    <dgm:pt modelId="{9C5F572D-0F46-4CC9-A147-3E11C612EF02}">
      <dgm:prSet/>
      <dgm:spPr/>
      <dgm:t>
        <a:bodyPr/>
        <a:lstStyle/>
        <a:p>
          <a:r>
            <a:rPr lang="ru-RU" b="0" dirty="0">
              <a:latin typeface="Arial" panose="020B0604020202020204" pitchFamily="34" charset="0"/>
              <a:cs typeface="Arial" panose="020B0604020202020204" pitchFamily="34" charset="0"/>
            </a:rPr>
            <a:t>Кафе «Акула-</a:t>
          </a:r>
          <a:r>
            <a:rPr lang="ru-RU" b="0" dirty="0" err="1">
              <a:latin typeface="Arial" panose="020B0604020202020204" pitchFamily="34" charset="0"/>
              <a:cs typeface="Arial" panose="020B0604020202020204" pitchFamily="34" charset="0"/>
            </a:rPr>
            <a:t>Каракула</a:t>
          </a:r>
          <a:r>
            <a:rPr lang="ru-RU" b="0" dirty="0"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b="0" dirty="0" err="1">
              <a:latin typeface="Arial" panose="020B0604020202020204" pitchFamily="34" charset="0"/>
              <a:cs typeface="Arial" panose="020B0604020202020204" pitchFamily="34" charset="0"/>
            </a:rPr>
            <a:t>г.Славгород</a:t>
          </a:r>
          <a:r>
            <a:rPr lang="ru-RU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91684C65-7752-4CE8-96BF-D5C6B7801359}" type="parTrans" cxnId="{92D3048A-3117-4F0B-AEF3-AF0E98691AEB}">
      <dgm:prSet/>
      <dgm:spPr/>
      <dgm:t>
        <a:bodyPr/>
        <a:lstStyle/>
        <a:p>
          <a:endParaRPr lang="ru-RU"/>
        </a:p>
      </dgm:t>
    </dgm:pt>
    <dgm:pt modelId="{5995CD9F-9BAE-4F0A-8238-30CC73817A5D}" type="sibTrans" cxnId="{92D3048A-3117-4F0B-AEF3-AF0E98691AEB}">
      <dgm:prSet/>
      <dgm:spPr/>
      <dgm:t>
        <a:bodyPr/>
        <a:lstStyle/>
        <a:p>
          <a:endParaRPr lang="ru-RU"/>
        </a:p>
      </dgm:t>
    </dgm:pt>
    <dgm:pt modelId="{FC38EC36-DBB3-4999-86D3-33587B380817}">
      <dgm:prSet/>
      <dgm:spPr/>
      <dgm:t>
        <a:bodyPr/>
        <a:lstStyle/>
        <a:p>
          <a:r>
            <a:rPr lang="ru-RU" b="0" dirty="0">
              <a:latin typeface="Arial" panose="020B0604020202020204" pitchFamily="34" charset="0"/>
              <a:cs typeface="Arial" panose="020B0604020202020204" pitchFamily="34" charset="0"/>
            </a:rPr>
            <a:t>Кафе «</a:t>
          </a:r>
          <a:r>
            <a:rPr lang="ru-RU" b="0" dirty="0" err="1">
              <a:latin typeface="Arial" panose="020B0604020202020204" pitchFamily="34" charset="0"/>
              <a:cs typeface="Arial" panose="020B0604020202020204" pitchFamily="34" charset="0"/>
            </a:rPr>
            <a:t>Турандот</a:t>
          </a:r>
          <a:r>
            <a:rPr lang="ru-RU" b="0" dirty="0">
              <a:latin typeface="Arial" panose="020B0604020202020204" pitchFamily="34" charset="0"/>
              <a:cs typeface="Arial" panose="020B0604020202020204" pitchFamily="34" charset="0"/>
            </a:rPr>
            <a:t>», г. Яровое </a:t>
          </a:r>
        </a:p>
      </dgm:t>
    </dgm:pt>
    <dgm:pt modelId="{FC3DA1A1-75D7-434D-B36D-36CB6A2AE8FE}" type="parTrans" cxnId="{EC730B1E-8E5C-4102-8616-E28851EBB6E4}">
      <dgm:prSet/>
      <dgm:spPr/>
      <dgm:t>
        <a:bodyPr/>
        <a:lstStyle/>
        <a:p>
          <a:endParaRPr lang="ru-RU"/>
        </a:p>
      </dgm:t>
    </dgm:pt>
    <dgm:pt modelId="{421E3597-3CEC-4041-B9EB-C23301E6726E}" type="sibTrans" cxnId="{EC730B1E-8E5C-4102-8616-E28851EBB6E4}">
      <dgm:prSet/>
      <dgm:spPr/>
      <dgm:t>
        <a:bodyPr/>
        <a:lstStyle/>
        <a:p>
          <a:endParaRPr lang="ru-RU"/>
        </a:p>
      </dgm:t>
    </dgm:pt>
    <dgm:pt modelId="{2CA97B79-C224-4F7F-86FF-660583A41E97}">
      <dgm:prSet/>
      <dgm:spPr/>
      <dgm:t>
        <a:bodyPr/>
        <a:lstStyle/>
        <a:p>
          <a:r>
            <a:rPr lang="ru-RU" b="0" dirty="0">
              <a:latin typeface="Arial" panose="020B0604020202020204" pitchFamily="34" charset="0"/>
              <a:cs typeface="Arial" panose="020B0604020202020204" pitchFamily="34" charset="0"/>
            </a:rPr>
            <a:t>Кафе «Парадиз», </a:t>
          </a:r>
          <a:r>
            <a:rPr lang="ru-RU" b="0" dirty="0" err="1">
              <a:latin typeface="Arial" panose="020B0604020202020204" pitchFamily="34" charset="0"/>
              <a:cs typeface="Arial" panose="020B0604020202020204" pitchFamily="34" charset="0"/>
            </a:rPr>
            <a:t>г.Яровое</a:t>
          </a:r>
          <a:r>
            <a:rPr lang="ru-RU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75F4DF4F-6581-424C-B224-E2ADBF0053AB}" type="parTrans" cxnId="{6A5E493C-026A-4221-BBE5-A90BCDE1288B}">
      <dgm:prSet/>
      <dgm:spPr/>
      <dgm:t>
        <a:bodyPr/>
        <a:lstStyle/>
        <a:p>
          <a:endParaRPr lang="ru-RU"/>
        </a:p>
      </dgm:t>
    </dgm:pt>
    <dgm:pt modelId="{176EDAE0-5E54-4867-8BDF-F9C7701215E6}" type="sibTrans" cxnId="{6A5E493C-026A-4221-BBE5-A90BCDE1288B}">
      <dgm:prSet/>
      <dgm:spPr/>
      <dgm:t>
        <a:bodyPr/>
        <a:lstStyle/>
        <a:p>
          <a:endParaRPr lang="ru-RU"/>
        </a:p>
      </dgm:t>
    </dgm:pt>
    <dgm:pt modelId="{DE6E529C-983D-469C-AF84-75A2860AA08E}" type="pres">
      <dgm:prSet presAssocID="{4B628A48-CE72-4A1B-8C0A-75D63849F02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DA9022-8DD4-4EB1-BD21-FB10CB6FF287}" type="pres">
      <dgm:prSet presAssocID="{B57C00CC-E8BE-4DBE-8535-89AFE29AB789}" presName="root1" presStyleCnt="0"/>
      <dgm:spPr/>
    </dgm:pt>
    <dgm:pt modelId="{AE95F7A1-80C7-4F03-B538-AC08C59709FE}" type="pres">
      <dgm:prSet presAssocID="{B57C00CC-E8BE-4DBE-8535-89AFE29AB789}" presName="LevelOneTextNode" presStyleLbl="node0" presStyleIdx="0" presStyleCnt="1">
        <dgm:presLayoutVars>
          <dgm:chPref val="3"/>
        </dgm:presLayoutVars>
      </dgm:prSet>
      <dgm:spPr/>
    </dgm:pt>
    <dgm:pt modelId="{A00390E4-8CF1-4C1B-B0E3-4F6B74C09AD8}" type="pres">
      <dgm:prSet presAssocID="{B57C00CC-E8BE-4DBE-8535-89AFE29AB789}" presName="level2hierChild" presStyleCnt="0"/>
      <dgm:spPr/>
    </dgm:pt>
    <dgm:pt modelId="{067C0043-2459-45AD-8079-D27E0582846E}" type="pres">
      <dgm:prSet presAssocID="{91684C65-7752-4CE8-96BF-D5C6B7801359}" presName="conn2-1" presStyleLbl="parChTrans1D2" presStyleIdx="0" presStyleCnt="4"/>
      <dgm:spPr/>
    </dgm:pt>
    <dgm:pt modelId="{BBA91EDC-F15A-49D9-B4F5-073C06BCF0BF}" type="pres">
      <dgm:prSet presAssocID="{91684C65-7752-4CE8-96BF-D5C6B7801359}" presName="connTx" presStyleLbl="parChTrans1D2" presStyleIdx="0" presStyleCnt="4"/>
      <dgm:spPr/>
    </dgm:pt>
    <dgm:pt modelId="{E693C34A-4DF3-4C95-AD77-6D8A6666305F}" type="pres">
      <dgm:prSet presAssocID="{9C5F572D-0F46-4CC9-A147-3E11C612EF02}" presName="root2" presStyleCnt="0"/>
      <dgm:spPr/>
    </dgm:pt>
    <dgm:pt modelId="{A2E42CB9-F2F5-4F95-BF50-B92BADF29A99}" type="pres">
      <dgm:prSet presAssocID="{9C5F572D-0F46-4CC9-A147-3E11C612EF02}" presName="LevelTwoTextNode" presStyleLbl="node2" presStyleIdx="0" presStyleCnt="4">
        <dgm:presLayoutVars>
          <dgm:chPref val="3"/>
        </dgm:presLayoutVars>
      </dgm:prSet>
      <dgm:spPr/>
    </dgm:pt>
    <dgm:pt modelId="{F379AC19-CBDB-4179-988A-BF6BAAE34278}" type="pres">
      <dgm:prSet presAssocID="{9C5F572D-0F46-4CC9-A147-3E11C612EF02}" presName="level3hierChild" presStyleCnt="0"/>
      <dgm:spPr/>
    </dgm:pt>
    <dgm:pt modelId="{DFDB10E6-A17B-4C9B-B3D4-7954C4E18621}" type="pres">
      <dgm:prSet presAssocID="{C588F23D-BCD2-4123-AF34-F37CD9B06484}" presName="conn2-1" presStyleLbl="parChTrans1D2" presStyleIdx="1" presStyleCnt="4"/>
      <dgm:spPr/>
    </dgm:pt>
    <dgm:pt modelId="{5DCED2D7-88D9-46CD-B755-FC14CD7AD330}" type="pres">
      <dgm:prSet presAssocID="{C588F23D-BCD2-4123-AF34-F37CD9B06484}" presName="connTx" presStyleLbl="parChTrans1D2" presStyleIdx="1" presStyleCnt="4"/>
      <dgm:spPr/>
    </dgm:pt>
    <dgm:pt modelId="{307C65EB-3A22-4621-9861-2AA0DBEEAC70}" type="pres">
      <dgm:prSet presAssocID="{C237730F-EB1E-48E5-9104-36C4560AA8E6}" presName="root2" presStyleCnt="0"/>
      <dgm:spPr/>
    </dgm:pt>
    <dgm:pt modelId="{C69EBB24-1709-4733-A9A8-0907459AE5AA}" type="pres">
      <dgm:prSet presAssocID="{C237730F-EB1E-48E5-9104-36C4560AA8E6}" presName="LevelTwoTextNode" presStyleLbl="node2" presStyleIdx="1" presStyleCnt="4">
        <dgm:presLayoutVars>
          <dgm:chPref val="3"/>
        </dgm:presLayoutVars>
      </dgm:prSet>
      <dgm:spPr/>
    </dgm:pt>
    <dgm:pt modelId="{027E9E5E-85BB-4BDB-8442-4F671E5E25A4}" type="pres">
      <dgm:prSet presAssocID="{C237730F-EB1E-48E5-9104-36C4560AA8E6}" presName="level3hierChild" presStyleCnt="0"/>
      <dgm:spPr/>
    </dgm:pt>
    <dgm:pt modelId="{27A40A32-A16C-4CF6-BCD0-2AA64C038173}" type="pres">
      <dgm:prSet presAssocID="{75F4DF4F-6581-424C-B224-E2ADBF0053AB}" presName="conn2-1" presStyleLbl="parChTrans1D2" presStyleIdx="2" presStyleCnt="4"/>
      <dgm:spPr/>
    </dgm:pt>
    <dgm:pt modelId="{0732030E-DA05-428A-8DCF-E013EACB6291}" type="pres">
      <dgm:prSet presAssocID="{75F4DF4F-6581-424C-B224-E2ADBF0053AB}" presName="connTx" presStyleLbl="parChTrans1D2" presStyleIdx="2" presStyleCnt="4"/>
      <dgm:spPr/>
    </dgm:pt>
    <dgm:pt modelId="{52513266-90B7-44D6-8446-749CB7FA020F}" type="pres">
      <dgm:prSet presAssocID="{2CA97B79-C224-4F7F-86FF-660583A41E97}" presName="root2" presStyleCnt="0"/>
      <dgm:spPr/>
    </dgm:pt>
    <dgm:pt modelId="{8F04F8FB-F8DB-4BB0-96DA-4D3A74B383D4}" type="pres">
      <dgm:prSet presAssocID="{2CA97B79-C224-4F7F-86FF-660583A41E97}" presName="LevelTwoTextNode" presStyleLbl="node2" presStyleIdx="2" presStyleCnt="4">
        <dgm:presLayoutVars>
          <dgm:chPref val="3"/>
        </dgm:presLayoutVars>
      </dgm:prSet>
      <dgm:spPr/>
    </dgm:pt>
    <dgm:pt modelId="{45DD90BE-262E-4FA6-B0F1-F663AF09B8BD}" type="pres">
      <dgm:prSet presAssocID="{2CA97B79-C224-4F7F-86FF-660583A41E97}" presName="level3hierChild" presStyleCnt="0"/>
      <dgm:spPr/>
    </dgm:pt>
    <dgm:pt modelId="{EE196CC7-8FF2-484E-BBB0-3FF96FF3D8C1}" type="pres">
      <dgm:prSet presAssocID="{FC3DA1A1-75D7-434D-B36D-36CB6A2AE8FE}" presName="conn2-1" presStyleLbl="parChTrans1D2" presStyleIdx="3" presStyleCnt="4"/>
      <dgm:spPr/>
    </dgm:pt>
    <dgm:pt modelId="{4A6B9062-7321-4BD2-A6B2-1ACA87C05C79}" type="pres">
      <dgm:prSet presAssocID="{FC3DA1A1-75D7-434D-B36D-36CB6A2AE8FE}" presName="connTx" presStyleLbl="parChTrans1D2" presStyleIdx="3" presStyleCnt="4"/>
      <dgm:spPr/>
    </dgm:pt>
    <dgm:pt modelId="{866788BF-B64A-408C-B552-5B2B65E8499D}" type="pres">
      <dgm:prSet presAssocID="{FC38EC36-DBB3-4999-86D3-33587B380817}" presName="root2" presStyleCnt="0"/>
      <dgm:spPr/>
    </dgm:pt>
    <dgm:pt modelId="{D215172E-70FF-414C-82AA-3DD13BEB4217}" type="pres">
      <dgm:prSet presAssocID="{FC38EC36-DBB3-4999-86D3-33587B380817}" presName="LevelTwoTextNode" presStyleLbl="node2" presStyleIdx="3" presStyleCnt="4">
        <dgm:presLayoutVars>
          <dgm:chPref val="3"/>
        </dgm:presLayoutVars>
      </dgm:prSet>
      <dgm:spPr/>
    </dgm:pt>
    <dgm:pt modelId="{B07A3E28-9FC0-4A6B-B078-A3657D102C89}" type="pres">
      <dgm:prSet presAssocID="{FC38EC36-DBB3-4999-86D3-33587B380817}" presName="level3hierChild" presStyleCnt="0"/>
      <dgm:spPr/>
    </dgm:pt>
  </dgm:ptLst>
  <dgm:cxnLst>
    <dgm:cxn modelId="{BBB53404-09BF-4077-9B69-47C454166E18}" srcId="{B57C00CC-E8BE-4DBE-8535-89AFE29AB789}" destId="{C237730F-EB1E-48E5-9104-36C4560AA8E6}" srcOrd="1" destOrd="0" parTransId="{C588F23D-BCD2-4123-AF34-F37CD9B06484}" sibTransId="{7F131B0D-9549-4EA1-8E5F-14B249AB398C}"/>
    <dgm:cxn modelId="{C5241107-22C6-4B06-BB8F-D5036C691788}" type="presOf" srcId="{91684C65-7752-4CE8-96BF-D5C6B7801359}" destId="{067C0043-2459-45AD-8079-D27E0582846E}" srcOrd="0" destOrd="0" presId="urn:microsoft.com/office/officeart/2008/layout/HorizontalMultiLevelHierarchy"/>
    <dgm:cxn modelId="{4F291408-5906-423C-94A8-8DC6ECD98A08}" type="presOf" srcId="{2CA97B79-C224-4F7F-86FF-660583A41E97}" destId="{8F04F8FB-F8DB-4BB0-96DA-4D3A74B383D4}" srcOrd="0" destOrd="0" presId="urn:microsoft.com/office/officeart/2008/layout/HorizontalMultiLevelHierarchy"/>
    <dgm:cxn modelId="{43DE5A0F-9C7A-4D5F-AD9F-3A0024E233BA}" type="presOf" srcId="{9C5F572D-0F46-4CC9-A147-3E11C612EF02}" destId="{A2E42CB9-F2F5-4F95-BF50-B92BADF29A99}" srcOrd="0" destOrd="0" presId="urn:microsoft.com/office/officeart/2008/layout/HorizontalMultiLevelHierarchy"/>
    <dgm:cxn modelId="{9063C418-5CD6-4268-9F81-0A0074F2A344}" type="presOf" srcId="{C237730F-EB1E-48E5-9104-36C4560AA8E6}" destId="{C69EBB24-1709-4733-A9A8-0907459AE5AA}" srcOrd="0" destOrd="0" presId="urn:microsoft.com/office/officeart/2008/layout/HorizontalMultiLevelHierarchy"/>
    <dgm:cxn modelId="{EC730B1E-8E5C-4102-8616-E28851EBB6E4}" srcId="{B57C00CC-E8BE-4DBE-8535-89AFE29AB789}" destId="{FC38EC36-DBB3-4999-86D3-33587B380817}" srcOrd="3" destOrd="0" parTransId="{FC3DA1A1-75D7-434D-B36D-36CB6A2AE8FE}" sibTransId="{421E3597-3CEC-4041-B9EB-C23301E6726E}"/>
    <dgm:cxn modelId="{8CF92327-2219-4A02-AE79-C46615B40AAC}" type="presOf" srcId="{91684C65-7752-4CE8-96BF-D5C6B7801359}" destId="{BBA91EDC-F15A-49D9-B4F5-073C06BCF0BF}" srcOrd="1" destOrd="0" presId="urn:microsoft.com/office/officeart/2008/layout/HorizontalMultiLevelHierarchy"/>
    <dgm:cxn modelId="{85DD8E29-E68C-46BB-8DB7-2E6DA1F9056D}" type="presOf" srcId="{B57C00CC-E8BE-4DBE-8535-89AFE29AB789}" destId="{AE95F7A1-80C7-4F03-B538-AC08C59709FE}" srcOrd="0" destOrd="0" presId="urn:microsoft.com/office/officeart/2008/layout/HorizontalMultiLevelHierarchy"/>
    <dgm:cxn modelId="{6A5E493C-026A-4221-BBE5-A90BCDE1288B}" srcId="{B57C00CC-E8BE-4DBE-8535-89AFE29AB789}" destId="{2CA97B79-C224-4F7F-86FF-660583A41E97}" srcOrd="2" destOrd="0" parTransId="{75F4DF4F-6581-424C-B224-E2ADBF0053AB}" sibTransId="{176EDAE0-5E54-4867-8BDF-F9C7701215E6}"/>
    <dgm:cxn modelId="{E25A5E4C-2904-4C35-BBA5-2422B9223322}" type="presOf" srcId="{75F4DF4F-6581-424C-B224-E2ADBF0053AB}" destId="{27A40A32-A16C-4CF6-BCD0-2AA64C038173}" srcOrd="0" destOrd="0" presId="urn:microsoft.com/office/officeart/2008/layout/HorizontalMultiLevelHierarchy"/>
    <dgm:cxn modelId="{92D3048A-3117-4F0B-AEF3-AF0E98691AEB}" srcId="{B57C00CC-E8BE-4DBE-8535-89AFE29AB789}" destId="{9C5F572D-0F46-4CC9-A147-3E11C612EF02}" srcOrd="0" destOrd="0" parTransId="{91684C65-7752-4CE8-96BF-D5C6B7801359}" sibTransId="{5995CD9F-9BAE-4F0A-8238-30CC73817A5D}"/>
    <dgm:cxn modelId="{26D6578D-F0BE-4313-ADC6-CCAF7828E09A}" type="presOf" srcId="{C588F23D-BCD2-4123-AF34-F37CD9B06484}" destId="{5DCED2D7-88D9-46CD-B755-FC14CD7AD330}" srcOrd="1" destOrd="0" presId="urn:microsoft.com/office/officeart/2008/layout/HorizontalMultiLevelHierarchy"/>
    <dgm:cxn modelId="{7F22399B-6709-44A0-8848-CAD1905ED870}" type="presOf" srcId="{C588F23D-BCD2-4123-AF34-F37CD9B06484}" destId="{DFDB10E6-A17B-4C9B-B3D4-7954C4E18621}" srcOrd="0" destOrd="0" presId="urn:microsoft.com/office/officeart/2008/layout/HorizontalMultiLevelHierarchy"/>
    <dgm:cxn modelId="{385F1FA2-9C05-41B1-A8B6-0D1590BBBDB4}" type="presOf" srcId="{FC3DA1A1-75D7-434D-B36D-36CB6A2AE8FE}" destId="{EE196CC7-8FF2-484E-BBB0-3FF96FF3D8C1}" srcOrd="0" destOrd="0" presId="urn:microsoft.com/office/officeart/2008/layout/HorizontalMultiLevelHierarchy"/>
    <dgm:cxn modelId="{A15022A5-2129-4BFA-9194-AEAEDAFAFBD0}" type="presOf" srcId="{75F4DF4F-6581-424C-B224-E2ADBF0053AB}" destId="{0732030E-DA05-428A-8DCF-E013EACB6291}" srcOrd="1" destOrd="0" presId="urn:microsoft.com/office/officeart/2008/layout/HorizontalMultiLevelHierarchy"/>
    <dgm:cxn modelId="{AB7792B5-8F23-4839-B619-23E74DE835C0}" type="presOf" srcId="{FC3DA1A1-75D7-434D-B36D-36CB6A2AE8FE}" destId="{4A6B9062-7321-4BD2-A6B2-1ACA87C05C79}" srcOrd="1" destOrd="0" presId="urn:microsoft.com/office/officeart/2008/layout/HorizontalMultiLevelHierarchy"/>
    <dgm:cxn modelId="{578D25C1-2625-47C1-BD0A-D5A860483995}" type="presOf" srcId="{4B628A48-CE72-4A1B-8C0A-75D63849F02F}" destId="{DE6E529C-983D-469C-AF84-75A2860AA08E}" srcOrd="0" destOrd="0" presId="urn:microsoft.com/office/officeart/2008/layout/HorizontalMultiLevelHierarchy"/>
    <dgm:cxn modelId="{2718C8CD-1079-4C20-A196-0A2B3EF18E91}" type="presOf" srcId="{FC38EC36-DBB3-4999-86D3-33587B380817}" destId="{D215172E-70FF-414C-82AA-3DD13BEB4217}" srcOrd="0" destOrd="0" presId="urn:microsoft.com/office/officeart/2008/layout/HorizontalMultiLevelHierarchy"/>
    <dgm:cxn modelId="{DC6D67E0-8983-499F-A280-8B93C97439FC}" srcId="{4B628A48-CE72-4A1B-8C0A-75D63849F02F}" destId="{B57C00CC-E8BE-4DBE-8535-89AFE29AB789}" srcOrd="0" destOrd="0" parTransId="{F237D530-50D9-4B9C-B8A1-ACC0E85B1B99}" sibTransId="{282AF9BA-C8EF-4B33-B725-49FB27846C7E}"/>
    <dgm:cxn modelId="{25A296A5-FC58-4750-9C2A-C17A526CE10D}" type="presParOf" srcId="{DE6E529C-983D-469C-AF84-75A2860AA08E}" destId="{7BDA9022-8DD4-4EB1-BD21-FB10CB6FF287}" srcOrd="0" destOrd="0" presId="urn:microsoft.com/office/officeart/2008/layout/HorizontalMultiLevelHierarchy"/>
    <dgm:cxn modelId="{145D6F8E-7C78-458A-A650-666933107019}" type="presParOf" srcId="{7BDA9022-8DD4-4EB1-BD21-FB10CB6FF287}" destId="{AE95F7A1-80C7-4F03-B538-AC08C59709FE}" srcOrd="0" destOrd="0" presId="urn:microsoft.com/office/officeart/2008/layout/HorizontalMultiLevelHierarchy"/>
    <dgm:cxn modelId="{4561E0D7-04A3-420C-A309-5680DA6DB93A}" type="presParOf" srcId="{7BDA9022-8DD4-4EB1-BD21-FB10CB6FF287}" destId="{A00390E4-8CF1-4C1B-B0E3-4F6B74C09AD8}" srcOrd="1" destOrd="0" presId="urn:microsoft.com/office/officeart/2008/layout/HorizontalMultiLevelHierarchy"/>
    <dgm:cxn modelId="{0F67CA34-93F2-472C-9360-D86EF85DD973}" type="presParOf" srcId="{A00390E4-8CF1-4C1B-B0E3-4F6B74C09AD8}" destId="{067C0043-2459-45AD-8079-D27E0582846E}" srcOrd="0" destOrd="0" presId="urn:microsoft.com/office/officeart/2008/layout/HorizontalMultiLevelHierarchy"/>
    <dgm:cxn modelId="{6D7C7BC5-9245-40CB-9877-42FA4C8B02C2}" type="presParOf" srcId="{067C0043-2459-45AD-8079-D27E0582846E}" destId="{BBA91EDC-F15A-49D9-B4F5-073C06BCF0BF}" srcOrd="0" destOrd="0" presId="urn:microsoft.com/office/officeart/2008/layout/HorizontalMultiLevelHierarchy"/>
    <dgm:cxn modelId="{F8B48D6A-846E-461C-9EA7-A8850B252B61}" type="presParOf" srcId="{A00390E4-8CF1-4C1B-B0E3-4F6B74C09AD8}" destId="{E693C34A-4DF3-4C95-AD77-6D8A6666305F}" srcOrd="1" destOrd="0" presId="urn:microsoft.com/office/officeart/2008/layout/HorizontalMultiLevelHierarchy"/>
    <dgm:cxn modelId="{58ED45CD-8F56-4A2E-BB87-1ECEE7151C4A}" type="presParOf" srcId="{E693C34A-4DF3-4C95-AD77-6D8A6666305F}" destId="{A2E42CB9-F2F5-4F95-BF50-B92BADF29A99}" srcOrd="0" destOrd="0" presId="urn:microsoft.com/office/officeart/2008/layout/HorizontalMultiLevelHierarchy"/>
    <dgm:cxn modelId="{90BC0C6D-1831-45EC-8AFD-D21DEECBE674}" type="presParOf" srcId="{E693C34A-4DF3-4C95-AD77-6D8A6666305F}" destId="{F379AC19-CBDB-4179-988A-BF6BAAE34278}" srcOrd="1" destOrd="0" presId="urn:microsoft.com/office/officeart/2008/layout/HorizontalMultiLevelHierarchy"/>
    <dgm:cxn modelId="{8158EC5D-188C-4B4D-995B-A70FF14130D0}" type="presParOf" srcId="{A00390E4-8CF1-4C1B-B0E3-4F6B74C09AD8}" destId="{DFDB10E6-A17B-4C9B-B3D4-7954C4E18621}" srcOrd="2" destOrd="0" presId="urn:microsoft.com/office/officeart/2008/layout/HorizontalMultiLevelHierarchy"/>
    <dgm:cxn modelId="{B03F629D-1C27-436A-A399-11F5A7ABADA1}" type="presParOf" srcId="{DFDB10E6-A17B-4C9B-B3D4-7954C4E18621}" destId="{5DCED2D7-88D9-46CD-B755-FC14CD7AD330}" srcOrd="0" destOrd="0" presId="urn:microsoft.com/office/officeart/2008/layout/HorizontalMultiLevelHierarchy"/>
    <dgm:cxn modelId="{ECB070D7-119E-4E53-9E39-82A2344F7B68}" type="presParOf" srcId="{A00390E4-8CF1-4C1B-B0E3-4F6B74C09AD8}" destId="{307C65EB-3A22-4621-9861-2AA0DBEEAC70}" srcOrd="3" destOrd="0" presId="urn:microsoft.com/office/officeart/2008/layout/HorizontalMultiLevelHierarchy"/>
    <dgm:cxn modelId="{08B0D94B-DCA8-4431-A3A3-3BFCCDBD45F6}" type="presParOf" srcId="{307C65EB-3A22-4621-9861-2AA0DBEEAC70}" destId="{C69EBB24-1709-4733-A9A8-0907459AE5AA}" srcOrd="0" destOrd="0" presId="urn:microsoft.com/office/officeart/2008/layout/HorizontalMultiLevelHierarchy"/>
    <dgm:cxn modelId="{CB88075A-3C8E-4CFD-9AD9-D9CE55B7AEF6}" type="presParOf" srcId="{307C65EB-3A22-4621-9861-2AA0DBEEAC70}" destId="{027E9E5E-85BB-4BDB-8442-4F671E5E25A4}" srcOrd="1" destOrd="0" presId="urn:microsoft.com/office/officeart/2008/layout/HorizontalMultiLevelHierarchy"/>
    <dgm:cxn modelId="{AF8BC8D7-E80D-4D7C-B90A-C92A6832159F}" type="presParOf" srcId="{A00390E4-8CF1-4C1B-B0E3-4F6B74C09AD8}" destId="{27A40A32-A16C-4CF6-BCD0-2AA64C038173}" srcOrd="4" destOrd="0" presId="urn:microsoft.com/office/officeart/2008/layout/HorizontalMultiLevelHierarchy"/>
    <dgm:cxn modelId="{B976732F-FCC4-41A6-9BCB-DF7C76F04ECA}" type="presParOf" srcId="{27A40A32-A16C-4CF6-BCD0-2AA64C038173}" destId="{0732030E-DA05-428A-8DCF-E013EACB6291}" srcOrd="0" destOrd="0" presId="urn:microsoft.com/office/officeart/2008/layout/HorizontalMultiLevelHierarchy"/>
    <dgm:cxn modelId="{A806D652-6721-49DE-A283-9046CB223126}" type="presParOf" srcId="{A00390E4-8CF1-4C1B-B0E3-4F6B74C09AD8}" destId="{52513266-90B7-44D6-8446-749CB7FA020F}" srcOrd="5" destOrd="0" presId="urn:microsoft.com/office/officeart/2008/layout/HorizontalMultiLevelHierarchy"/>
    <dgm:cxn modelId="{14473345-2EB5-4674-B0D7-E0554E99675D}" type="presParOf" srcId="{52513266-90B7-44D6-8446-749CB7FA020F}" destId="{8F04F8FB-F8DB-4BB0-96DA-4D3A74B383D4}" srcOrd="0" destOrd="0" presId="urn:microsoft.com/office/officeart/2008/layout/HorizontalMultiLevelHierarchy"/>
    <dgm:cxn modelId="{D3F8064D-B2E8-45C6-A8B2-976E37A78CA1}" type="presParOf" srcId="{52513266-90B7-44D6-8446-749CB7FA020F}" destId="{45DD90BE-262E-4FA6-B0F1-F663AF09B8BD}" srcOrd="1" destOrd="0" presId="urn:microsoft.com/office/officeart/2008/layout/HorizontalMultiLevelHierarchy"/>
    <dgm:cxn modelId="{09693AB7-3D6B-4D07-B26A-73207445F004}" type="presParOf" srcId="{A00390E4-8CF1-4C1B-B0E3-4F6B74C09AD8}" destId="{EE196CC7-8FF2-484E-BBB0-3FF96FF3D8C1}" srcOrd="6" destOrd="0" presId="urn:microsoft.com/office/officeart/2008/layout/HorizontalMultiLevelHierarchy"/>
    <dgm:cxn modelId="{3EE077E7-98B8-405E-90D5-14BA026E8CC2}" type="presParOf" srcId="{EE196CC7-8FF2-484E-BBB0-3FF96FF3D8C1}" destId="{4A6B9062-7321-4BD2-A6B2-1ACA87C05C79}" srcOrd="0" destOrd="0" presId="urn:microsoft.com/office/officeart/2008/layout/HorizontalMultiLevelHierarchy"/>
    <dgm:cxn modelId="{D8DAEAF1-37C4-43F1-99C8-E72B8DFF65B2}" type="presParOf" srcId="{A00390E4-8CF1-4C1B-B0E3-4F6B74C09AD8}" destId="{866788BF-B64A-408C-B552-5B2B65E8499D}" srcOrd="7" destOrd="0" presId="urn:microsoft.com/office/officeart/2008/layout/HorizontalMultiLevelHierarchy"/>
    <dgm:cxn modelId="{AE7B2AB3-D23B-4864-ADC5-CCCF14900A2D}" type="presParOf" srcId="{866788BF-B64A-408C-B552-5B2B65E8499D}" destId="{D215172E-70FF-414C-82AA-3DD13BEB4217}" srcOrd="0" destOrd="0" presId="urn:microsoft.com/office/officeart/2008/layout/HorizontalMultiLevelHierarchy"/>
    <dgm:cxn modelId="{03E1F021-F4A4-4720-B3D1-28D08D3E968A}" type="presParOf" srcId="{866788BF-B64A-408C-B552-5B2B65E8499D}" destId="{B07A3E28-9FC0-4A6B-B078-A3657D102C8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BC23AF-8D6E-468F-A2BA-25143DFEAD85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E66A2318-8543-4C70-9510-7C42E2FFFEE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Руководитель проекта – наставник от техникума</a:t>
          </a:r>
        </a:p>
      </dgm:t>
    </dgm:pt>
    <dgm:pt modelId="{BD2D1468-6C25-43B2-B220-A964364256D1}" type="parTrans" cxnId="{CC35EB73-636F-4D25-82F0-4B16EB8AFACB}">
      <dgm:prSet/>
      <dgm:spPr/>
      <dgm:t>
        <a:bodyPr/>
        <a:lstStyle/>
        <a:p>
          <a:endParaRPr lang="ru-RU"/>
        </a:p>
      </dgm:t>
    </dgm:pt>
    <dgm:pt modelId="{51E27078-DB91-4A3F-B57D-873A86A485BA}" type="sibTrans" cxnId="{CC35EB73-636F-4D25-82F0-4B16EB8AFACB}">
      <dgm:prSet/>
      <dgm:spPr/>
      <dgm:t>
        <a:bodyPr/>
        <a:lstStyle/>
        <a:p>
          <a:endParaRPr lang="ru-RU"/>
        </a:p>
      </dgm:t>
    </dgm:pt>
    <dgm:pt modelId="{6E372A5C-0B71-40E1-8661-31F9F18EAF34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Представитель автора кейса – наставник от предприятия</a:t>
          </a:r>
        </a:p>
      </dgm:t>
    </dgm:pt>
    <dgm:pt modelId="{31A34380-F431-45C9-8777-195845B87330}" type="parTrans" cxnId="{7BB251F7-D92D-44C3-806D-7D486EA43222}">
      <dgm:prSet/>
      <dgm:spPr/>
      <dgm:t>
        <a:bodyPr/>
        <a:lstStyle/>
        <a:p>
          <a:endParaRPr lang="ru-RU"/>
        </a:p>
      </dgm:t>
    </dgm:pt>
    <dgm:pt modelId="{0ECA3ADD-ED01-43DD-B93D-0A5798603EBE}" type="sibTrans" cxnId="{7BB251F7-D92D-44C3-806D-7D486EA43222}">
      <dgm:prSet/>
      <dgm:spPr/>
      <dgm:t>
        <a:bodyPr/>
        <a:lstStyle/>
        <a:p>
          <a:endParaRPr lang="ru-RU"/>
        </a:p>
      </dgm:t>
    </dgm:pt>
    <dgm:pt modelId="{C9E86008-F449-4715-9FC2-93AB5F40780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Студент- автор исследования</a:t>
          </a:r>
        </a:p>
      </dgm:t>
    </dgm:pt>
    <dgm:pt modelId="{BB702073-9F49-413E-85CA-872F749AA980}" type="parTrans" cxnId="{88EC32F1-107A-40E7-939E-5574CE5DFF84}">
      <dgm:prSet/>
      <dgm:spPr/>
      <dgm:t>
        <a:bodyPr/>
        <a:lstStyle/>
        <a:p>
          <a:endParaRPr lang="ru-RU"/>
        </a:p>
      </dgm:t>
    </dgm:pt>
    <dgm:pt modelId="{CE91656F-DF31-4BBB-AE94-229D5DC69D54}" type="sibTrans" cxnId="{88EC32F1-107A-40E7-939E-5574CE5DFF84}">
      <dgm:prSet/>
      <dgm:spPr/>
      <dgm:t>
        <a:bodyPr/>
        <a:lstStyle/>
        <a:p>
          <a:endParaRPr lang="ru-RU"/>
        </a:p>
      </dgm:t>
    </dgm:pt>
    <dgm:pt modelId="{8F4E0B2E-F4B8-4C38-B9AA-CA1F0649FD85}" type="pres">
      <dgm:prSet presAssocID="{DFBC23AF-8D6E-468F-A2BA-25143DFEAD85}" presName="Name0" presStyleCnt="0">
        <dgm:presLayoutVars>
          <dgm:dir/>
          <dgm:resizeHandles val="exact"/>
        </dgm:presLayoutVars>
      </dgm:prSet>
      <dgm:spPr/>
    </dgm:pt>
    <dgm:pt modelId="{1B3691CE-913E-4A81-9922-3A8BECF90047}" type="pres">
      <dgm:prSet presAssocID="{DFBC23AF-8D6E-468F-A2BA-25143DFEAD85}" presName="vNodes" presStyleCnt="0"/>
      <dgm:spPr/>
    </dgm:pt>
    <dgm:pt modelId="{B74A6ADD-E79D-453B-B3F7-3F9038B9D454}" type="pres">
      <dgm:prSet presAssocID="{E66A2318-8543-4C70-9510-7C42E2FFFEE1}" presName="node" presStyleLbl="node1" presStyleIdx="0" presStyleCnt="3">
        <dgm:presLayoutVars>
          <dgm:bulletEnabled val="1"/>
        </dgm:presLayoutVars>
      </dgm:prSet>
      <dgm:spPr/>
    </dgm:pt>
    <dgm:pt modelId="{0005D037-3335-455C-B47B-FADD7FC912C4}" type="pres">
      <dgm:prSet presAssocID="{51E27078-DB91-4A3F-B57D-873A86A485BA}" presName="spacerT" presStyleCnt="0"/>
      <dgm:spPr/>
    </dgm:pt>
    <dgm:pt modelId="{37301C37-49E7-4A64-9D49-D516311DBB78}" type="pres">
      <dgm:prSet presAssocID="{51E27078-DB91-4A3F-B57D-873A86A485BA}" presName="sibTrans" presStyleLbl="sibTrans2D1" presStyleIdx="0" presStyleCnt="2"/>
      <dgm:spPr/>
    </dgm:pt>
    <dgm:pt modelId="{094F888F-A5AD-475B-8E9E-D83B752E4538}" type="pres">
      <dgm:prSet presAssocID="{51E27078-DB91-4A3F-B57D-873A86A485BA}" presName="spacerB" presStyleCnt="0"/>
      <dgm:spPr/>
    </dgm:pt>
    <dgm:pt modelId="{6A7D8161-971B-4A51-933C-B7B715CA161E}" type="pres">
      <dgm:prSet presAssocID="{6E372A5C-0B71-40E1-8661-31F9F18EAF34}" presName="node" presStyleLbl="node1" presStyleIdx="1" presStyleCnt="3">
        <dgm:presLayoutVars>
          <dgm:bulletEnabled val="1"/>
        </dgm:presLayoutVars>
      </dgm:prSet>
      <dgm:spPr/>
    </dgm:pt>
    <dgm:pt modelId="{94E69730-F551-480D-A940-EC54F55CD77C}" type="pres">
      <dgm:prSet presAssocID="{DFBC23AF-8D6E-468F-A2BA-25143DFEAD85}" presName="sibTransLast" presStyleLbl="sibTrans2D1" presStyleIdx="1" presStyleCnt="2"/>
      <dgm:spPr/>
    </dgm:pt>
    <dgm:pt modelId="{A34F8F20-C2B5-4022-942E-144590CAF246}" type="pres">
      <dgm:prSet presAssocID="{DFBC23AF-8D6E-468F-A2BA-25143DFEAD85}" presName="connectorText" presStyleLbl="sibTrans2D1" presStyleIdx="1" presStyleCnt="2"/>
      <dgm:spPr/>
    </dgm:pt>
    <dgm:pt modelId="{9FA69BE9-0CB5-40E6-B628-715D3627207B}" type="pres">
      <dgm:prSet presAssocID="{DFBC23AF-8D6E-468F-A2BA-25143DFEAD85}" presName="lastNode" presStyleLbl="node1" presStyleIdx="2" presStyleCnt="3" custScaleX="57503" custScaleY="85114">
        <dgm:presLayoutVars>
          <dgm:bulletEnabled val="1"/>
        </dgm:presLayoutVars>
      </dgm:prSet>
      <dgm:spPr/>
    </dgm:pt>
  </dgm:ptLst>
  <dgm:cxnLst>
    <dgm:cxn modelId="{44789939-6567-4914-8DFD-11AC9718EEA7}" type="presOf" srcId="{DFBC23AF-8D6E-468F-A2BA-25143DFEAD85}" destId="{8F4E0B2E-F4B8-4C38-B9AA-CA1F0649FD85}" srcOrd="0" destOrd="0" presId="urn:microsoft.com/office/officeart/2005/8/layout/equation2"/>
    <dgm:cxn modelId="{8140A66E-28F3-4B87-94DB-4E9247F16540}" type="presOf" srcId="{C9E86008-F449-4715-9FC2-93AB5F407801}" destId="{9FA69BE9-0CB5-40E6-B628-715D3627207B}" srcOrd="0" destOrd="0" presId="urn:microsoft.com/office/officeart/2005/8/layout/equation2"/>
    <dgm:cxn modelId="{CC35EB73-636F-4D25-82F0-4B16EB8AFACB}" srcId="{DFBC23AF-8D6E-468F-A2BA-25143DFEAD85}" destId="{E66A2318-8543-4C70-9510-7C42E2FFFEE1}" srcOrd="0" destOrd="0" parTransId="{BD2D1468-6C25-43B2-B220-A964364256D1}" sibTransId="{51E27078-DB91-4A3F-B57D-873A86A485BA}"/>
    <dgm:cxn modelId="{746733A0-323A-48DF-B46F-0B64E41EF86C}" type="presOf" srcId="{6E372A5C-0B71-40E1-8661-31F9F18EAF34}" destId="{6A7D8161-971B-4A51-933C-B7B715CA161E}" srcOrd="0" destOrd="0" presId="urn:microsoft.com/office/officeart/2005/8/layout/equation2"/>
    <dgm:cxn modelId="{5F35E9A9-FE76-4994-891C-65215E345349}" type="presOf" srcId="{51E27078-DB91-4A3F-B57D-873A86A485BA}" destId="{37301C37-49E7-4A64-9D49-D516311DBB78}" srcOrd="0" destOrd="0" presId="urn:microsoft.com/office/officeart/2005/8/layout/equation2"/>
    <dgm:cxn modelId="{984605CF-AB68-4BA4-B33D-150FD6E20B26}" type="presOf" srcId="{E66A2318-8543-4C70-9510-7C42E2FFFEE1}" destId="{B74A6ADD-E79D-453B-B3F7-3F9038B9D454}" srcOrd="0" destOrd="0" presId="urn:microsoft.com/office/officeart/2005/8/layout/equation2"/>
    <dgm:cxn modelId="{A34FDDEE-77B5-49F9-BF07-79C19D674087}" type="presOf" srcId="{0ECA3ADD-ED01-43DD-B93D-0A5798603EBE}" destId="{94E69730-F551-480D-A940-EC54F55CD77C}" srcOrd="0" destOrd="0" presId="urn:microsoft.com/office/officeart/2005/8/layout/equation2"/>
    <dgm:cxn modelId="{88EC32F1-107A-40E7-939E-5574CE5DFF84}" srcId="{DFBC23AF-8D6E-468F-A2BA-25143DFEAD85}" destId="{C9E86008-F449-4715-9FC2-93AB5F407801}" srcOrd="2" destOrd="0" parTransId="{BB702073-9F49-413E-85CA-872F749AA980}" sibTransId="{CE91656F-DF31-4BBB-AE94-229D5DC69D54}"/>
    <dgm:cxn modelId="{819E3BF3-5101-4A4B-8EE8-0E51A0A1A4C4}" type="presOf" srcId="{0ECA3ADD-ED01-43DD-B93D-0A5798603EBE}" destId="{A34F8F20-C2B5-4022-942E-144590CAF246}" srcOrd="1" destOrd="0" presId="urn:microsoft.com/office/officeart/2005/8/layout/equation2"/>
    <dgm:cxn modelId="{7BB251F7-D92D-44C3-806D-7D486EA43222}" srcId="{DFBC23AF-8D6E-468F-A2BA-25143DFEAD85}" destId="{6E372A5C-0B71-40E1-8661-31F9F18EAF34}" srcOrd="1" destOrd="0" parTransId="{31A34380-F431-45C9-8777-195845B87330}" sibTransId="{0ECA3ADD-ED01-43DD-B93D-0A5798603EBE}"/>
    <dgm:cxn modelId="{E007F2C8-9F49-474D-9F39-AA535124AF53}" type="presParOf" srcId="{8F4E0B2E-F4B8-4C38-B9AA-CA1F0649FD85}" destId="{1B3691CE-913E-4A81-9922-3A8BECF90047}" srcOrd="0" destOrd="0" presId="urn:microsoft.com/office/officeart/2005/8/layout/equation2"/>
    <dgm:cxn modelId="{8D44559F-8218-427E-8358-34AB94374CD0}" type="presParOf" srcId="{1B3691CE-913E-4A81-9922-3A8BECF90047}" destId="{B74A6ADD-E79D-453B-B3F7-3F9038B9D454}" srcOrd="0" destOrd="0" presId="urn:microsoft.com/office/officeart/2005/8/layout/equation2"/>
    <dgm:cxn modelId="{1DC37020-EB2B-4A06-9B60-F09DBAB55EFB}" type="presParOf" srcId="{1B3691CE-913E-4A81-9922-3A8BECF90047}" destId="{0005D037-3335-455C-B47B-FADD7FC912C4}" srcOrd="1" destOrd="0" presId="urn:microsoft.com/office/officeart/2005/8/layout/equation2"/>
    <dgm:cxn modelId="{A678296F-5DFD-4700-8151-3013B80A26FA}" type="presParOf" srcId="{1B3691CE-913E-4A81-9922-3A8BECF90047}" destId="{37301C37-49E7-4A64-9D49-D516311DBB78}" srcOrd="2" destOrd="0" presId="urn:microsoft.com/office/officeart/2005/8/layout/equation2"/>
    <dgm:cxn modelId="{83E06420-0B54-47D4-BDA9-D7ACF74694D6}" type="presParOf" srcId="{1B3691CE-913E-4A81-9922-3A8BECF90047}" destId="{094F888F-A5AD-475B-8E9E-D83B752E4538}" srcOrd="3" destOrd="0" presId="urn:microsoft.com/office/officeart/2005/8/layout/equation2"/>
    <dgm:cxn modelId="{E0EF4521-ADA8-4A7A-B1AD-0948C333E07D}" type="presParOf" srcId="{1B3691CE-913E-4A81-9922-3A8BECF90047}" destId="{6A7D8161-971B-4A51-933C-B7B715CA161E}" srcOrd="4" destOrd="0" presId="urn:microsoft.com/office/officeart/2005/8/layout/equation2"/>
    <dgm:cxn modelId="{9C1A91A7-64AA-4755-A437-88105CCE9686}" type="presParOf" srcId="{8F4E0B2E-F4B8-4C38-B9AA-CA1F0649FD85}" destId="{94E69730-F551-480D-A940-EC54F55CD77C}" srcOrd="1" destOrd="0" presId="urn:microsoft.com/office/officeart/2005/8/layout/equation2"/>
    <dgm:cxn modelId="{0D985124-368D-41DA-9AA1-F9701CD946BF}" type="presParOf" srcId="{94E69730-F551-480D-A940-EC54F55CD77C}" destId="{A34F8F20-C2B5-4022-942E-144590CAF246}" srcOrd="0" destOrd="0" presId="urn:microsoft.com/office/officeart/2005/8/layout/equation2"/>
    <dgm:cxn modelId="{1C903D7C-5411-447A-9DB1-96BBEA131647}" type="presParOf" srcId="{8F4E0B2E-F4B8-4C38-B9AA-CA1F0649FD85}" destId="{9FA69BE9-0CB5-40E6-B628-715D3627207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065EE-B6EF-4679-809B-018138ACC1B3}">
      <dsp:nvSpPr>
        <dsp:cNvPr id="0" name=""/>
        <dsp:cNvSpPr/>
      </dsp:nvSpPr>
      <dsp:spPr>
        <a:xfrm>
          <a:off x="760751" y="2162175"/>
          <a:ext cx="498984" cy="950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492" y="0"/>
              </a:lnTo>
              <a:lnTo>
                <a:pt x="249492" y="950808"/>
              </a:lnTo>
              <a:lnTo>
                <a:pt x="498984" y="9508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983398" y="2610734"/>
        <a:ext cx="0" cy="0"/>
      </dsp:txXfrm>
    </dsp:sp>
    <dsp:sp modelId="{44186A02-BB96-4811-B35A-F599EE1A7C62}">
      <dsp:nvSpPr>
        <dsp:cNvPr id="0" name=""/>
        <dsp:cNvSpPr/>
      </dsp:nvSpPr>
      <dsp:spPr>
        <a:xfrm>
          <a:off x="760751" y="2116455"/>
          <a:ext cx="4989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898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997768" y="2149700"/>
        <a:ext cx="0" cy="0"/>
      </dsp:txXfrm>
    </dsp:sp>
    <dsp:sp modelId="{1A11968D-A3AF-436C-97FC-10610C2BD0F7}">
      <dsp:nvSpPr>
        <dsp:cNvPr id="0" name=""/>
        <dsp:cNvSpPr/>
      </dsp:nvSpPr>
      <dsp:spPr>
        <a:xfrm>
          <a:off x="760751" y="1211366"/>
          <a:ext cx="498984" cy="950808"/>
        </a:xfrm>
        <a:custGeom>
          <a:avLst/>
          <a:gdLst/>
          <a:ahLst/>
          <a:cxnLst/>
          <a:rect l="0" t="0" r="0" b="0"/>
          <a:pathLst>
            <a:path>
              <a:moveTo>
                <a:pt x="0" y="950808"/>
              </a:moveTo>
              <a:lnTo>
                <a:pt x="249492" y="950808"/>
              </a:lnTo>
              <a:lnTo>
                <a:pt x="249492" y="0"/>
              </a:lnTo>
              <a:lnTo>
                <a:pt x="49898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983398" y="1659926"/>
        <a:ext cx="0" cy="0"/>
      </dsp:txXfrm>
    </dsp:sp>
    <dsp:sp modelId="{74FFD37D-876F-4812-9176-C7977F8A2B6B}">
      <dsp:nvSpPr>
        <dsp:cNvPr id="0" name=""/>
        <dsp:cNvSpPr/>
      </dsp:nvSpPr>
      <dsp:spPr>
        <a:xfrm rot="16200000">
          <a:off x="-1621273" y="1781851"/>
          <a:ext cx="4003402" cy="7606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>
              <a:latin typeface="Georgia"/>
              <a:ea typeface="+mn-ea"/>
              <a:cs typeface="+mn-cs"/>
            </a:rPr>
            <a:t>Гостиничное дело</a:t>
          </a:r>
          <a:endParaRPr lang="ru-RU" sz="3600" kern="1200" dirty="0">
            <a:latin typeface="Georgia"/>
            <a:ea typeface="+mn-ea"/>
            <a:cs typeface="+mn-cs"/>
          </a:endParaRPr>
        </a:p>
      </dsp:txBody>
      <dsp:txXfrm>
        <a:off x="-1621273" y="1781851"/>
        <a:ext cx="4003402" cy="760646"/>
      </dsp:txXfrm>
    </dsp:sp>
    <dsp:sp modelId="{DD19776F-B16A-4B2C-8F21-AA6C4449E328}">
      <dsp:nvSpPr>
        <dsp:cNvPr id="0" name=""/>
        <dsp:cNvSpPr/>
      </dsp:nvSpPr>
      <dsp:spPr>
        <a:xfrm>
          <a:off x="1259735" y="831043"/>
          <a:ext cx="2494920" cy="7606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Georgia"/>
              <a:ea typeface="+mn-ea"/>
              <a:cs typeface="+mn-cs"/>
            </a:rPr>
            <a:t>гостиница «Причал» г. Яровое</a:t>
          </a:r>
        </a:p>
      </dsp:txBody>
      <dsp:txXfrm>
        <a:off x="1259735" y="831043"/>
        <a:ext cx="2494920" cy="760646"/>
      </dsp:txXfrm>
    </dsp:sp>
    <dsp:sp modelId="{0108304F-26A9-4DCA-B7BE-9EEA577F570D}">
      <dsp:nvSpPr>
        <dsp:cNvPr id="0" name=""/>
        <dsp:cNvSpPr/>
      </dsp:nvSpPr>
      <dsp:spPr>
        <a:xfrm>
          <a:off x="1259735" y="1781851"/>
          <a:ext cx="2494920" cy="7606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Georgia"/>
              <a:ea typeface="+mn-ea"/>
              <a:cs typeface="+mn-cs"/>
            </a:rPr>
            <a:t>Санаторий «Химик» г. Яровое</a:t>
          </a:r>
        </a:p>
      </dsp:txBody>
      <dsp:txXfrm>
        <a:off x="1259735" y="1781851"/>
        <a:ext cx="2494920" cy="760646"/>
      </dsp:txXfrm>
    </dsp:sp>
    <dsp:sp modelId="{80C75911-5A2C-4417-855C-14517997768B}">
      <dsp:nvSpPr>
        <dsp:cNvPr id="0" name=""/>
        <dsp:cNvSpPr/>
      </dsp:nvSpPr>
      <dsp:spPr>
        <a:xfrm>
          <a:off x="1259735" y="2732659"/>
          <a:ext cx="2494920" cy="7606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Georgia"/>
              <a:ea typeface="+mn-ea"/>
              <a:cs typeface="+mn-cs"/>
            </a:rPr>
            <a:t>гостиница «Славгород» г. Славгород</a:t>
          </a:r>
        </a:p>
      </dsp:txBody>
      <dsp:txXfrm>
        <a:off x="1259735" y="2732659"/>
        <a:ext cx="2494920" cy="760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3F4B0-1F5C-480C-B6B2-DA162AD4DCB2}">
      <dsp:nvSpPr>
        <dsp:cNvPr id="0" name=""/>
        <dsp:cNvSpPr/>
      </dsp:nvSpPr>
      <dsp:spPr>
        <a:xfrm>
          <a:off x="761841" y="2162175"/>
          <a:ext cx="498496" cy="949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248" y="0"/>
              </a:lnTo>
              <a:lnTo>
                <a:pt x="249248" y="949879"/>
              </a:lnTo>
              <a:lnTo>
                <a:pt x="498496" y="9498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84271" y="2610296"/>
        <a:ext cx="53636" cy="53636"/>
      </dsp:txXfrm>
    </dsp:sp>
    <dsp:sp modelId="{44186A02-BB96-4811-B35A-F599EE1A7C62}">
      <dsp:nvSpPr>
        <dsp:cNvPr id="0" name=""/>
        <dsp:cNvSpPr/>
      </dsp:nvSpPr>
      <dsp:spPr>
        <a:xfrm>
          <a:off x="761841" y="2116455"/>
          <a:ext cx="4984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849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98627" y="2149712"/>
        <a:ext cx="24924" cy="24924"/>
      </dsp:txXfrm>
    </dsp:sp>
    <dsp:sp modelId="{1A11968D-A3AF-436C-97FC-10610C2BD0F7}">
      <dsp:nvSpPr>
        <dsp:cNvPr id="0" name=""/>
        <dsp:cNvSpPr/>
      </dsp:nvSpPr>
      <dsp:spPr>
        <a:xfrm>
          <a:off x="761841" y="1212295"/>
          <a:ext cx="498496" cy="949879"/>
        </a:xfrm>
        <a:custGeom>
          <a:avLst/>
          <a:gdLst/>
          <a:ahLst/>
          <a:cxnLst/>
          <a:rect l="0" t="0" r="0" b="0"/>
          <a:pathLst>
            <a:path>
              <a:moveTo>
                <a:pt x="0" y="949879"/>
              </a:moveTo>
              <a:lnTo>
                <a:pt x="249248" y="949879"/>
              </a:lnTo>
              <a:lnTo>
                <a:pt x="249248" y="0"/>
              </a:lnTo>
              <a:lnTo>
                <a:pt x="49849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84271" y="1660416"/>
        <a:ext cx="53636" cy="53636"/>
      </dsp:txXfrm>
    </dsp:sp>
    <dsp:sp modelId="{74FFD37D-876F-4812-9176-C7977F8A2B6B}">
      <dsp:nvSpPr>
        <dsp:cNvPr id="0" name=""/>
        <dsp:cNvSpPr/>
      </dsp:nvSpPr>
      <dsp:spPr>
        <a:xfrm rot="16200000">
          <a:off x="-1617856" y="1782223"/>
          <a:ext cx="3999492" cy="759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Прикладная </a:t>
          </a:r>
          <a:r>
            <a:rPr lang="ru-RU" sz="2600" b="1" kern="1200" dirty="0" err="1"/>
            <a:t>инофроматика</a:t>
          </a:r>
          <a:endParaRPr lang="ru-RU" sz="2600" b="1" kern="1200" dirty="0"/>
        </a:p>
      </dsp:txBody>
      <dsp:txXfrm>
        <a:off x="-1617856" y="1782223"/>
        <a:ext cx="3999492" cy="759903"/>
      </dsp:txXfrm>
    </dsp:sp>
    <dsp:sp modelId="{DD19776F-B16A-4B2C-8F21-AA6C4449E328}">
      <dsp:nvSpPr>
        <dsp:cNvPr id="0" name=""/>
        <dsp:cNvSpPr/>
      </dsp:nvSpPr>
      <dsp:spPr>
        <a:xfrm>
          <a:off x="1260338" y="832343"/>
          <a:ext cx="2492483" cy="759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Georgia" panose="02040502050405020303" pitchFamily="18" charset="0"/>
            </a:rPr>
            <a:t>«</a:t>
          </a:r>
          <a:r>
            <a:rPr lang="ru-RU" sz="1800" kern="1200" dirty="0" err="1">
              <a:latin typeface="Georgia" panose="02040502050405020303" pitchFamily="18" charset="0"/>
            </a:rPr>
            <a:t>Славгородская</a:t>
          </a:r>
          <a:r>
            <a:rPr lang="ru-RU" sz="1800" kern="1200" dirty="0">
              <a:latin typeface="Georgia" panose="02040502050405020303" pitchFamily="18" charset="0"/>
            </a:rPr>
            <a:t> фабрика пластиковых окон»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1260338" y="832343"/>
        <a:ext cx="2492483" cy="759903"/>
      </dsp:txXfrm>
    </dsp:sp>
    <dsp:sp modelId="{0108304F-26A9-4DCA-B7BE-9EEA577F570D}">
      <dsp:nvSpPr>
        <dsp:cNvPr id="0" name=""/>
        <dsp:cNvSpPr/>
      </dsp:nvSpPr>
      <dsp:spPr>
        <a:xfrm>
          <a:off x="1260338" y="1782223"/>
          <a:ext cx="2492483" cy="759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Georgia" panose="02040502050405020303" pitchFamily="18" charset="0"/>
            </a:rPr>
            <a:t>Магазин «Электроника»</a:t>
          </a:r>
        </a:p>
      </dsp:txBody>
      <dsp:txXfrm>
        <a:off x="1260338" y="1782223"/>
        <a:ext cx="2492483" cy="759903"/>
      </dsp:txXfrm>
    </dsp:sp>
    <dsp:sp modelId="{2EC19822-24EE-4595-91BD-53A0435B233E}">
      <dsp:nvSpPr>
        <dsp:cNvPr id="0" name=""/>
        <dsp:cNvSpPr/>
      </dsp:nvSpPr>
      <dsp:spPr>
        <a:xfrm>
          <a:off x="1260338" y="2732102"/>
          <a:ext cx="2492483" cy="759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Georgia" panose="02040502050405020303" pitchFamily="18" charset="0"/>
            </a:rPr>
            <a:t>КГБ УЗ «Бурлинская ЦРБ</a:t>
          </a:r>
        </a:p>
      </dsp:txBody>
      <dsp:txXfrm>
        <a:off x="1260338" y="2732102"/>
        <a:ext cx="2492483" cy="759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5EECE-AC8B-4EC2-8888-08DA4F961FDD}">
      <dsp:nvSpPr>
        <dsp:cNvPr id="0" name=""/>
        <dsp:cNvSpPr/>
      </dsp:nvSpPr>
      <dsp:spPr>
        <a:xfrm>
          <a:off x="985273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211290" y="2487348"/>
        <a:ext cx="54502" cy="54502"/>
      </dsp:txXfrm>
    </dsp:sp>
    <dsp:sp modelId="{6B4235D0-85C5-4A4C-9154-645A3E372886}">
      <dsp:nvSpPr>
        <dsp:cNvPr id="0" name=""/>
        <dsp:cNvSpPr/>
      </dsp:nvSpPr>
      <dsp:spPr>
        <a:xfrm>
          <a:off x="985273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225878" y="2019336"/>
        <a:ext cx="25326" cy="25326"/>
      </dsp:txXfrm>
    </dsp:sp>
    <dsp:sp modelId="{838CB8DC-8725-450F-8DF7-0F3418F9CFC6}">
      <dsp:nvSpPr>
        <dsp:cNvPr id="0" name=""/>
        <dsp:cNvSpPr/>
      </dsp:nvSpPr>
      <dsp:spPr>
        <a:xfrm>
          <a:off x="985273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211290" y="1522148"/>
        <a:ext cx="54502" cy="54502"/>
      </dsp:txXfrm>
    </dsp:sp>
    <dsp:sp modelId="{162F2821-451B-4B1E-AE37-9762EB1C1C53}">
      <dsp:nvSpPr>
        <dsp:cNvPr id="0" name=""/>
        <dsp:cNvSpPr/>
      </dsp:nvSpPr>
      <dsp:spPr>
        <a:xfrm rot="16200000">
          <a:off x="-1432806" y="1645920"/>
          <a:ext cx="4064000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/>
            <a:t>Сварочное</a:t>
          </a:r>
          <a:r>
            <a:rPr lang="ru-RU" sz="2900" kern="1200" dirty="0"/>
            <a:t> </a:t>
          </a:r>
          <a:r>
            <a:rPr lang="ru-RU" sz="2900" b="1" kern="1200" dirty="0"/>
            <a:t>производство</a:t>
          </a:r>
        </a:p>
      </dsp:txBody>
      <dsp:txXfrm>
        <a:off x="-1432806" y="1645920"/>
        <a:ext cx="4064000" cy="772160"/>
      </dsp:txXfrm>
    </dsp:sp>
    <dsp:sp modelId="{B4DE9780-23BB-437E-92AC-B06898203F33}">
      <dsp:nvSpPr>
        <dsp:cNvPr id="0" name=""/>
        <dsp:cNvSpPr/>
      </dsp:nvSpPr>
      <dsp:spPr>
        <a:xfrm>
          <a:off x="1491810" y="680719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ИП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Мотылюк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В.А., г. Яровое</a:t>
          </a:r>
        </a:p>
      </dsp:txBody>
      <dsp:txXfrm>
        <a:off x="1491810" y="680719"/>
        <a:ext cx="2532684" cy="772160"/>
      </dsp:txXfrm>
    </dsp:sp>
    <dsp:sp modelId="{B9751000-D01C-4F00-9254-3EB20A716658}">
      <dsp:nvSpPr>
        <dsp:cNvPr id="0" name=""/>
        <dsp:cNvSpPr/>
      </dsp:nvSpPr>
      <dsp:spPr>
        <a:xfrm>
          <a:off x="1491810" y="1645920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ИП Глава крестьянского (фермерского)</a:t>
          </a:r>
          <a:r>
            <a:rPr lang="ru-RU" sz="1700" kern="1200" baseline="0" dirty="0">
              <a:latin typeface="Arial" panose="020B0604020202020204" pitchFamily="34" charset="0"/>
              <a:cs typeface="Arial" panose="020B0604020202020204" pitchFamily="34" charset="0"/>
            </a:rPr>
            <a:t> хозяйства </a:t>
          </a:r>
          <a:r>
            <a:rPr lang="ru-RU" sz="170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Трячуха</a:t>
          </a:r>
          <a:r>
            <a:rPr lang="ru-RU" sz="1700" kern="1200" baseline="0" dirty="0">
              <a:latin typeface="Arial" panose="020B0604020202020204" pitchFamily="34" charset="0"/>
              <a:cs typeface="Arial" panose="020B0604020202020204" pitchFamily="34" charset="0"/>
            </a:rPr>
            <a:t> С.С</a:t>
          </a:r>
          <a:endParaRPr lang="ru-RU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1810" y="1645920"/>
        <a:ext cx="2532684" cy="772160"/>
      </dsp:txXfrm>
    </dsp:sp>
    <dsp:sp modelId="{F221EA9F-8684-4F16-AC1F-111887DC73AA}">
      <dsp:nvSpPr>
        <dsp:cNvPr id="0" name=""/>
        <dsp:cNvSpPr/>
      </dsp:nvSpPr>
      <dsp:spPr>
        <a:xfrm>
          <a:off x="1491810" y="2611119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ООО «Интеграл+»</a:t>
          </a:r>
        </a:p>
      </dsp:txBody>
      <dsp:txXfrm>
        <a:off x="1491810" y="2611119"/>
        <a:ext cx="2532684" cy="772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96CC7-8FF2-484E-BBB0-3FF96FF3D8C1}">
      <dsp:nvSpPr>
        <dsp:cNvPr id="0" name=""/>
        <dsp:cNvSpPr/>
      </dsp:nvSpPr>
      <dsp:spPr>
        <a:xfrm>
          <a:off x="913780" y="2032000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1447800"/>
              </a:lnTo>
              <a:lnTo>
                <a:pt x="506536" y="14478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128702" y="2717553"/>
        <a:ext cx="76692" cy="76692"/>
      </dsp:txXfrm>
    </dsp:sp>
    <dsp:sp modelId="{27A40A32-A16C-4CF6-BCD0-2AA64C038173}">
      <dsp:nvSpPr>
        <dsp:cNvPr id="0" name=""/>
        <dsp:cNvSpPr/>
      </dsp:nvSpPr>
      <dsp:spPr>
        <a:xfrm>
          <a:off x="913780" y="2032000"/>
          <a:ext cx="506536" cy="482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482599"/>
              </a:lnTo>
              <a:lnTo>
                <a:pt x="506536" y="4825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149557" y="2255809"/>
        <a:ext cx="34981" cy="34981"/>
      </dsp:txXfrm>
    </dsp:sp>
    <dsp:sp modelId="{DFDB10E6-A17B-4C9B-B3D4-7954C4E18621}">
      <dsp:nvSpPr>
        <dsp:cNvPr id="0" name=""/>
        <dsp:cNvSpPr/>
      </dsp:nvSpPr>
      <dsp:spPr>
        <a:xfrm>
          <a:off x="913780" y="1549399"/>
          <a:ext cx="506536" cy="482600"/>
        </a:xfrm>
        <a:custGeom>
          <a:avLst/>
          <a:gdLst/>
          <a:ahLst/>
          <a:cxnLst/>
          <a:rect l="0" t="0" r="0" b="0"/>
          <a:pathLst>
            <a:path>
              <a:moveTo>
                <a:pt x="0" y="482600"/>
              </a:moveTo>
              <a:lnTo>
                <a:pt x="253268" y="4826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149557" y="1773209"/>
        <a:ext cx="34981" cy="34981"/>
      </dsp:txXfrm>
    </dsp:sp>
    <dsp:sp modelId="{067C0043-2459-45AD-8079-D27E0582846E}">
      <dsp:nvSpPr>
        <dsp:cNvPr id="0" name=""/>
        <dsp:cNvSpPr/>
      </dsp:nvSpPr>
      <dsp:spPr>
        <a:xfrm>
          <a:off x="913780" y="584199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0" y="1447800"/>
              </a:moveTo>
              <a:lnTo>
                <a:pt x="253268" y="14478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128702" y="1269753"/>
        <a:ext cx="76692" cy="76692"/>
      </dsp:txXfrm>
    </dsp:sp>
    <dsp:sp modelId="{AE95F7A1-80C7-4F03-B538-AC08C59709FE}">
      <dsp:nvSpPr>
        <dsp:cNvPr id="0" name=""/>
        <dsp:cNvSpPr/>
      </dsp:nvSpPr>
      <dsp:spPr>
        <a:xfrm rot="16200000">
          <a:off x="-1504299" y="1645920"/>
          <a:ext cx="4064000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Технология продукции общественного питания</a:t>
          </a:r>
        </a:p>
      </dsp:txBody>
      <dsp:txXfrm>
        <a:off x="-1504299" y="1645920"/>
        <a:ext cx="4064000" cy="772160"/>
      </dsp:txXfrm>
    </dsp:sp>
    <dsp:sp modelId="{A2E42CB9-F2F5-4F95-BF50-B92BADF29A99}">
      <dsp:nvSpPr>
        <dsp:cNvPr id="0" name=""/>
        <dsp:cNvSpPr/>
      </dsp:nvSpPr>
      <dsp:spPr>
        <a:xfrm>
          <a:off x="1420317" y="198119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Кафе «Акула-</a:t>
          </a:r>
          <a:r>
            <a:rPr lang="ru-RU" sz="1800" b="0" kern="1200" dirty="0" err="1">
              <a:latin typeface="Arial" panose="020B0604020202020204" pitchFamily="34" charset="0"/>
              <a:cs typeface="Arial" panose="020B0604020202020204" pitchFamily="34" charset="0"/>
            </a:rPr>
            <a:t>Каракула</a:t>
          </a: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1800" b="0" kern="1200" dirty="0" err="1">
              <a:latin typeface="Arial" panose="020B0604020202020204" pitchFamily="34" charset="0"/>
              <a:cs typeface="Arial" panose="020B0604020202020204" pitchFamily="34" charset="0"/>
            </a:rPr>
            <a:t>г.Славгород</a:t>
          </a: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1420317" y="198119"/>
        <a:ext cx="2532684" cy="772160"/>
      </dsp:txXfrm>
    </dsp:sp>
    <dsp:sp modelId="{C69EBB24-1709-4733-A9A8-0907459AE5AA}">
      <dsp:nvSpPr>
        <dsp:cNvPr id="0" name=""/>
        <dsp:cNvSpPr/>
      </dsp:nvSpPr>
      <dsp:spPr>
        <a:xfrm>
          <a:off x="1420317" y="1163319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Кафе «Чин-Чин», </a:t>
          </a:r>
          <a:r>
            <a:rPr lang="ru-RU" sz="1800" b="0" kern="1200" dirty="0" err="1">
              <a:latin typeface="Arial" panose="020B0604020202020204" pitchFamily="34" charset="0"/>
              <a:cs typeface="Arial" panose="020B0604020202020204" pitchFamily="34" charset="0"/>
            </a:rPr>
            <a:t>г.Яровое</a:t>
          </a:r>
          <a:endParaRPr lang="ru-RU" sz="1800" b="0" kern="1200" dirty="0"/>
        </a:p>
      </dsp:txBody>
      <dsp:txXfrm>
        <a:off x="1420317" y="1163319"/>
        <a:ext cx="2532684" cy="772160"/>
      </dsp:txXfrm>
    </dsp:sp>
    <dsp:sp modelId="{8F04F8FB-F8DB-4BB0-96DA-4D3A74B383D4}">
      <dsp:nvSpPr>
        <dsp:cNvPr id="0" name=""/>
        <dsp:cNvSpPr/>
      </dsp:nvSpPr>
      <dsp:spPr>
        <a:xfrm>
          <a:off x="1420317" y="2128519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Кафе «Парадиз», </a:t>
          </a:r>
          <a:r>
            <a:rPr lang="ru-RU" sz="1800" b="0" kern="1200" dirty="0" err="1">
              <a:latin typeface="Arial" panose="020B0604020202020204" pitchFamily="34" charset="0"/>
              <a:cs typeface="Arial" panose="020B0604020202020204" pitchFamily="34" charset="0"/>
            </a:rPr>
            <a:t>г.Яровое</a:t>
          </a: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1420317" y="2128519"/>
        <a:ext cx="2532684" cy="772160"/>
      </dsp:txXfrm>
    </dsp:sp>
    <dsp:sp modelId="{D215172E-70FF-414C-82AA-3DD13BEB4217}">
      <dsp:nvSpPr>
        <dsp:cNvPr id="0" name=""/>
        <dsp:cNvSpPr/>
      </dsp:nvSpPr>
      <dsp:spPr>
        <a:xfrm>
          <a:off x="1420317" y="3093720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Кафе «</a:t>
          </a:r>
          <a:r>
            <a:rPr lang="ru-RU" sz="1800" b="0" kern="1200" dirty="0" err="1">
              <a:latin typeface="Arial" panose="020B0604020202020204" pitchFamily="34" charset="0"/>
              <a:cs typeface="Arial" panose="020B0604020202020204" pitchFamily="34" charset="0"/>
            </a:rPr>
            <a:t>Турандот</a:t>
          </a: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», г. Яровое </a:t>
          </a:r>
        </a:p>
      </dsp:txBody>
      <dsp:txXfrm>
        <a:off x="1420317" y="3093720"/>
        <a:ext cx="2532684" cy="772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A6ADD-E79D-453B-B3F7-3F9038B9D454}">
      <dsp:nvSpPr>
        <dsp:cNvPr id="0" name=""/>
        <dsp:cNvSpPr/>
      </dsp:nvSpPr>
      <dsp:spPr>
        <a:xfrm>
          <a:off x="621324" y="2763"/>
          <a:ext cx="1751691" cy="1751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Руководитель проекта – наставник от техникума</a:t>
          </a:r>
        </a:p>
      </dsp:txBody>
      <dsp:txXfrm>
        <a:off x="877853" y="259292"/>
        <a:ext cx="1238633" cy="1238633"/>
      </dsp:txXfrm>
    </dsp:sp>
    <dsp:sp modelId="{37301C37-49E7-4A64-9D49-D516311DBB78}">
      <dsp:nvSpPr>
        <dsp:cNvPr id="0" name=""/>
        <dsp:cNvSpPr/>
      </dsp:nvSpPr>
      <dsp:spPr>
        <a:xfrm>
          <a:off x="989179" y="1896692"/>
          <a:ext cx="1015980" cy="101598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1123847" y="2285203"/>
        <a:ext cx="746644" cy="238958"/>
      </dsp:txXfrm>
    </dsp:sp>
    <dsp:sp modelId="{6A7D8161-971B-4A51-933C-B7B715CA161E}">
      <dsp:nvSpPr>
        <dsp:cNvPr id="0" name=""/>
        <dsp:cNvSpPr/>
      </dsp:nvSpPr>
      <dsp:spPr>
        <a:xfrm>
          <a:off x="621324" y="3054910"/>
          <a:ext cx="1751691" cy="1751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Представитель автора кейса – наставник от предприятия</a:t>
          </a:r>
        </a:p>
      </dsp:txBody>
      <dsp:txXfrm>
        <a:off x="877853" y="3311439"/>
        <a:ext cx="1238633" cy="1238633"/>
      </dsp:txXfrm>
    </dsp:sp>
    <dsp:sp modelId="{94E69730-F551-480D-A940-EC54F55CD77C}">
      <dsp:nvSpPr>
        <dsp:cNvPr id="0" name=""/>
        <dsp:cNvSpPr/>
      </dsp:nvSpPr>
      <dsp:spPr>
        <a:xfrm>
          <a:off x="2635769" y="2078868"/>
          <a:ext cx="557037" cy="651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2635769" y="2209194"/>
        <a:ext cx="389926" cy="390977"/>
      </dsp:txXfrm>
    </dsp:sp>
    <dsp:sp modelId="{9FA69BE9-0CB5-40E6-B628-715D3627207B}">
      <dsp:nvSpPr>
        <dsp:cNvPr id="0" name=""/>
        <dsp:cNvSpPr/>
      </dsp:nvSpPr>
      <dsp:spPr>
        <a:xfrm>
          <a:off x="3424030" y="913748"/>
          <a:ext cx="2014550" cy="2981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</a:rPr>
            <a:t>Студент- автор исследования</a:t>
          </a:r>
        </a:p>
      </dsp:txBody>
      <dsp:txXfrm>
        <a:off x="3719054" y="1350433"/>
        <a:ext cx="1424502" cy="2108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1389" y="2916422"/>
            <a:ext cx="5879237" cy="2217869"/>
          </a:xfrm>
        </p:spPr>
        <p:txBody>
          <a:bodyPr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br>
              <a:rPr lang="ru-RU" sz="2600" b="1" dirty="0">
                <a:latin typeface="Arial Black" pitchFamily="34" charset="0"/>
                <a:ea typeface="Times New Roman"/>
                <a:cs typeface="Times New Roman"/>
              </a:rPr>
            </a:br>
            <a:endParaRPr lang="ru-RU" sz="2600" b="1" dirty="0">
              <a:solidFill>
                <a:schemeClr val="bg1"/>
              </a:solidFill>
              <a:latin typeface="Arial Black" pitchFamily="34" charset="0"/>
              <a:ea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1112" y="6001004"/>
            <a:ext cx="2532888" cy="476186"/>
          </a:xfrm>
        </p:spPr>
        <p:txBody>
          <a:bodyPr/>
          <a:lstStyle/>
          <a:p>
            <a:r>
              <a:rPr lang="ru-RU" b="1" dirty="0"/>
              <a:t>Яровое</a:t>
            </a:r>
            <a:r>
              <a:rPr lang="ru-RU" dirty="0"/>
              <a:t> </a:t>
            </a:r>
            <a:r>
              <a:rPr lang="ru-RU" b="1" dirty="0"/>
              <a:t>2020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9800" y="190500"/>
            <a:ext cx="724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КГБПОУ «</a:t>
            </a:r>
            <a:r>
              <a:rPr lang="ru-RU" sz="2000" dirty="0" err="1">
                <a:solidFill>
                  <a:schemeClr val="bg1"/>
                </a:solidFill>
                <a:latin typeface="Arial Black" pitchFamily="34" charset="0"/>
              </a:rPr>
              <a:t>Яровской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 политехнический техникум»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D85A92-0995-4D45-8B3E-24A4E4CB4D4B}"/>
              </a:ext>
            </a:extLst>
          </p:cNvPr>
          <p:cNvSpPr/>
          <p:nvPr/>
        </p:nvSpPr>
        <p:spPr>
          <a:xfrm>
            <a:off x="5202314" y="754299"/>
            <a:ext cx="36947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r">
              <a:spcBef>
                <a:spcPts val="300"/>
              </a:spcBef>
              <a:buClr>
                <a:srgbClr val="A04DA3"/>
              </a:buClr>
            </a:pPr>
            <a:r>
              <a:rPr lang="ru-RU" sz="2400" b="1" dirty="0">
                <a:latin typeface="Georgia"/>
              </a:rPr>
              <a:t>ПРИВЛЕЧЕНИЕ  СОЦИАЛЬНЫХ ПАРТНЕРОВ – ПРЕДСТАВИТЕЛЕЙ ПРОМЫШЛЕННЫХ ПРЕДПРИЯТИЙ  И  БИЗНЕС – СТРУКТУР  К 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0C7CE-83C7-41F0-8892-5F9B1E92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86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оформлении кейсов, сбор кейсов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72C9937-8F2D-456E-A4F2-968F5F26A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9630959"/>
              </p:ext>
            </p:extLst>
          </p:nvPr>
        </p:nvGraphicFramePr>
        <p:xfrm>
          <a:off x="4697767" y="1883051"/>
          <a:ext cx="42376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24373659-9B5F-4B0D-BD0E-EDB9AD922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602"/>
              </p:ext>
            </p:extLst>
          </p:nvPr>
        </p:nvGraphicFramePr>
        <p:xfrm>
          <a:off x="415586" y="1883051"/>
          <a:ext cx="40946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6332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9710E-DBDB-4615-AAD3-045D85BC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93" y="63286"/>
            <a:ext cx="8939814" cy="8688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 наставничества на производственной практике студентов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2B58FF-B8B9-4862-BA98-41CFF32A4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635" y="4552950"/>
            <a:ext cx="3733800" cy="23050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75E7D9-91A2-4F6B-B987-2A3812CEB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" y="1447178"/>
            <a:ext cx="2216066" cy="2932026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ABC12B1-1340-44E9-8AFB-9BB07240C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5346823"/>
              </p:ext>
            </p:extLst>
          </p:nvPr>
        </p:nvGraphicFramePr>
        <p:xfrm>
          <a:off x="1708483" y="1326738"/>
          <a:ext cx="6059905" cy="4809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трелка: вверх-вниз 6">
            <a:extLst>
              <a:ext uri="{FF2B5EF4-FFF2-40B4-BE49-F238E27FC236}">
                <a16:creationId xmlns:a16="http://schemas.microsoft.com/office/drawing/2014/main" id="{E6B508E6-0A5C-4FE0-A310-739613B703C7}"/>
              </a:ext>
            </a:extLst>
          </p:cNvPr>
          <p:cNvSpPr/>
          <p:nvPr/>
        </p:nvSpPr>
        <p:spPr>
          <a:xfrm rot="17824667">
            <a:off x="4539124" y="1921297"/>
            <a:ext cx="484632" cy="1066711"/>
          </a:xfrm>
          <a:prstGeom prst="up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53181F-A878-4150-B348-33EFD7560D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282532">
            <a:off x="4024750" y="4254864"/>
            <a:ext cx="1231499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0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428" y="2417475"/>
            <a:ext cx="4590288" cy="1756664"/>
          </a:xfrm>
        </p:spPr>
        <p:txBody>
          <a:bodyPr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Arial Black" pitchFamily="34" charset="0"/>
                <a:ea typeface="Times New Roman"/>
                <a:cs typeface="Times New Roman"/>
              </a:rPr>
              <a:t>ПРИВЛЕЧЕНИЕ  СОЦИАЛЬНЫХ ПАРТНЕРОВ – ПРЕДСТАВИТЕЛЕЙ ПРОМЫШЛЕННЫХ ПРЕДПРИЯТИЙ  И  БИЗНЕС – СТРУКТУР</a:t>
            </a:r>
            <a:br>
              <a:rPr lang="ru-RU" sz="2400" b="1" dirty="0"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2400" b="1" dirty="0">
                <a:latin typeface="Arial Black" pitchFamily="34" charset="0"/>
                <a:ea typeface="Times New Roman"/>
                <a:cs typeface="Times New Roman"/>
              </a:rPr>
              <a:t>  К  РЕАЛИЗАЦИИ ПРОЕКТА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1112" y="6001004"/>
            <a:ext cx="2532888" cy="476186"/>
          </a:xfrm>
        </p:spPr>
        <p:txBody>
          <a:bodyPr/>
          <a:lstStyle/>
          <a:p>
            <a:r>
              <a:rPr lang="ru-RU" b="1" dirty="0"/>
              <a:t>Яровое</a:t>
            </a:r>
            <a:r>
              <a:rPr lang="ru-RU" dirty="0"/>
              <a:t> </a:t>
            </a:r>
            <a:r>
              <a:rPr lang="ru-RU" b="1" dirty="0"/>
              <a:t>2020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9800" y="190500"/>
            <a:ext cx="7119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КГБПОУ «</a:t>
            </a:r>
            <a:r>
              <a:rPr lang="ru-RU" sz="2000" dirty="0" err="1">
                <a:solidFill>
                  <a:schemeClr val="bg1"/>
                </a:solidFill>
                <a:latin typeface="Arial Black" pitchFamily="34" charset="0"/>
              </a:rPr>
              <a:t>Яровской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 политехнический техникум</a:t>
            </a: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814741-9AF3-4BB9-87DB-98867658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341"/>
            <a:ext cx="7886700" cy="7212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   первое 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8823A0-0EBE-451C-90CF-01B275E29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Современным работодателям нужны специалисты, готовые полноценно работать с первого дня после окончания образовательного учреждения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AD8AB5-EB43-4134-BCA8-843171AEA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9" y="3651226"/>
            <a:ext cx="3435691" cy="27622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112F76-C837-46C8-A28B-AF370E24E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55" y="3808520"/>
            <a:ext cx="2551331" cy="216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4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E4A43-B342-474A-8894-08181344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3165"/>
            <a:ext cx="7886700" cy="7812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второе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7A1B7C3-CE45-4ED6-8AA8-895E5A43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30" y="1639194"/>
            <a:ext cx="7886700" cy="4351338"/>
          </a:xfrm>
        </p:spPr>
        <p:txBody>
          <a:bodyPr/>
          <a:lstStyle/>
          <a:p>
            <a:r>
              <a:rPr lang="ru-RU" dirty="0"/>
              <a:t>Для подготовки специалистов, готовых полноценно работать с первого дня после окончания техникума, необходимо, чтобы в формировании их профессиональных компетенций принимали участие заказчики кадров как социальные партнеры профессионального образовательного учреждения.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66A121-8FDA-43D1-9123-ED3D5433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46" y="4452567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27050" y="1"/>
            <a:ext cx="7886700" cy="10287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№1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7127DA-35B0-4CAA-8A94-17EB7994B3F0}"/>
              </a:ext>
            </a:extLst>
          </p:cNvPr>
          <p:cNvSpPr/>
          <p:nvPr/>
        </p:nvSpPr>
        <p:spPr>
          <a:xfrm>
            <a:off x="628650" y="3235840"/>
            <a:ext cx="78866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5C92B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Привлечение представителей рынка труда городов Яровое и Славгород к участию в реализации проекта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1943FC-8007-46C5-9227-E65B92332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" y="1381691"/>
            <a:ext cx="2466975" cy="18478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F60463-D68E-4517-BB9E-B7F9B789B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57" y="4967526"/>
            <a:ext cx="270510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CF2A6-17F2-4C2E-9F4B-69454D34B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3185"/>
            <a:ext cx="7886700" cy="78897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тематики курсовых и проектов студентов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1C04F5F-9CF2-4487-822A-CA9621233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192921"/>
              </p:ext>
            </p:extLst>
          </p:nvPr>
        </p:nvGraphicFramePr>
        <p:xfrm>
          <a:off x="363982" y="1562470"/>
          <a:ext cx="8310786" cy="5006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393">
                  <a:extLst>
                    <a:ext uri="{9D8B030D-6E8A-4147-A177-3AD203B41FA5}">
                      <a16:colId xmlns:a16="http://schemas.microsoft.com/office/drawing/2014/main" val="3927480951"/>
                    </a:ext>
                  </a:extLst>
                </a:gridCol>
                <a:gridCol w="4155393">
                  <a:extLst>
                    <a:ext uri="{9D8B030D-6E8A-4147-A177-3AD203B41FA5}">
                      <a16:colId xmlns:a16="http://schemas.microsoft.com/office/drawing/2014/main" val="4077700723"/>
                    </a:ext>
                  </a:extLst>
                </a:gridCol>
              </a:tblGrid>
              <a:tr h="25033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206546"/>
                  </a:ext>
                </a:extLst>
              </a:tr>
              <a:tr h="25033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495370"/>
                  </a:ext>
                </a:extLst>
              </a:tr>
            </a:tbl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987FD2F-E161-410D-A2A9-938B4F610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526065"/>
              </p:ext>
            </p:extLst>
          </p:nvPr>
        </p:nvGraphicFramePr>
        <p:xfrm>
          <a:off x="363984" y="1397000"/>
          <a:ext cx="4162344" cy="266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88A9322C-8CFB-46FA-9A99-23A60B3BC8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141593"/>
              </p:ext>
            </p:extLst>
          </p:nvPr>
        </p:nvGraphicFramePr>
        <p:xfrm>
          <a:off x="4526328" y="1397000"/>
          <a:ext cx="4148440" cy="266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FD48BBFF-7E3F-4535-ACE2-B4CC67EDA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524984"/>
              </p:ext>
            </p:extLst>
          </p:nvPr>
        </p:nvGraphicFramePr>
        <p:xfrm>
          <a:off x="363982" y="3977196"/>
          <a:ext cx="3952232" cy="246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4F9D7329-9907-41DB-8E60-957252B37B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5575265"/>
              </p:ext>
            </p:extLst>
          </p:nvPr>
        </p:nvGraphicFramePr>
        <p:xfrm>
          <a:off x="4572000" y="4057094"/>
          <a:ext cx="3952232" cy="2388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80792-B900-4869-A412-674476AD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5429"/>
            <a:ext cx="7886700" cy="88662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рынка труда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8839A36-520C-464F-8A69-3FF5AB008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41" y="1455821"/>
            <a:ext cx="6621714" cy="51735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081E61-7D11-45E2-8956-F5D816E8C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09" y="1463943"/>
            <a:ext cx="1428750" cy="1790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5D4D43-6C41-42BB-AB1F-046283CCF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534" y="4498707"/>
            <a:ext cx="15621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905" y="172016"/>
            <a:ext cx="8712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Собеседования с работодателями -партнёрами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AB5AFB-AC7D-4826-AD70-E20C09138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" y="1407848"/>
            <a:ext cx="3874164" cy="19370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2D2EED-BC4F-4BDF-993A-734BBCAA5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31" y="4295273"/>
            <a:ext cx="4918267" cy="19370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509427-EEE6-47B4-87DF-84B287E5A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62" y="1885950"/>
            <a:ext cx="2962275" cy="15430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946D95-5F24-4F60-B771-F05E44AD5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00" y="4033629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548EA-5548-4CEF-B4B8-EFC70E1F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0" y="98796"/>
            <a:ext cx="8879334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Круглый стол «Кейс как инструмент решения производственных проблем»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20459C-F8B0-4C7A-9DA9-614525835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10" y="1424359"/>
            <a:ext cx="4352921" cy="24508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B34892-E778-442B-B035-0C8C0FA0E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86" y="3410524"/>
            <a:ext cx="4181807" cy="31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1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0C7CE-83C7-41F0-8892-5F9B1E92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86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оформлении кейсов, сбор кейсов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24F541E-7AD5-46B4-BAEB-E3D40D3163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224197"/>
              </p:ext>
            </p:extLst>
          </p:nvPr>
        </p:nvGraphicFramePr>
        <p:xfrm>
          <a:off x="415586" y="1832238"/>
          <a:ext cx="375476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29AFDA7-CC67-44B5-BCDA-CD32C5C5A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74982"/>
              </p:ext>
            </p:extLst>
          </p:nvPr>
        </p:nvGraphicFramePr>
        <p:xfrm>
          <a:off x="4827325" y="1832238"/>
          <a:ext cx="375476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13871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1254</TotalTime>
  <Words>289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Georgia</vt:lpstr>
      <vt:lpstr>Office Theme</vt:lpstr>
      <vt:lpstr> </vt:lpstr>
      <vt:lpstr>Утверждение    первое   </vt:lpstr>
      <vt:lpstr>Утверждение второе</vt:lpstr>
      <vt:lpstr>Задача №1 </vt:lpstr>
      <vt:lpstr>Анализ тематики курсовых и проектов студентов</vt:lpstr>
      <vt:lpstr>Мониторинг рынка труда</vt:lpstr>
      <vt:lpstr>Презентация PowerPoint</vt:lpstr>
      <vt:lpstr>Круглый стол «Кейс как инструмент решения производственных проблем» </vt:lpstr>
      <vt:lpstr>Помощь в оформлении кейсов, сбор кейсов</vt:lpstr>
      <vt:lpstr>Помощь в оформлении кейсов, сбор кейсов</vt:lpstr>
      <vt:lpstr>Организация  наставничества на производственной практике студентов</vt:lpstr>
      <vt:lpstr>ПРИВЛЕЧЕНИЕ  СОЦИАЛЬНЫХ ПАРТНЕРОВ – ПРЕДСТАВИТЕЛЕЙ ПРОМЫШЛЕННЫХ ПРЕДПРИЯТИЙ  И  БИЗНЕС – СТРУКТУР   К  РЕАЛИЗАЦИИ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PC</cp:lastModifiedBy>
  <cp:revision>102</cp:revision>
  <dcterms:created xsi:type="dcterms:W3CDTF">2019-02-21T15:01:25Z</dcterms:created>
  <dcterms:modified xsi:type="dcterms:W3CDTF">2020-10-19T17:01:46Z</dcterms:modified>
</cp:coreProperties>
</file>