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04EF7-032C-4940-82AF-61CAD2B68EBA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48B78-4C37-4748-8B0B-9BC43E8B8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917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8B78-4C37-4748-8B0B-9BC43E8B809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93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48B78-4C37-4748-8B0B-9BC43E8B809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93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872208" cy="187220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01008"/>
            <a:ext cx="5256584" cy="1600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«Кейс – технология в курсовом и дипломном проектировании как инструмент повышения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качества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подготовки специалистов техникум»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484784"/>
            <a:ext cx="6477000" cy="1612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КЕЙСЫ РАБОТОДАТЕЛЕЙ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456384" cy="2304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958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9906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369424" cy="4896544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Прикладная информатика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(по отраслям);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Сварочное производство;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Гостиничное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дело;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Технология продукции общественного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питания.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562" y="3789040"/>
            <a:ext cx="1912649" cy="12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8" y="2780927"/>
            <a:ext cx="1920202" cy="12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550" y="1772816"/>
            <a:ext cx="1874562" cy="124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31" y="5157192"/>
            <a:ext cx="14401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418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1"/>
            <a:ext cx="8964488" cy="89883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Прикладная информатика (по отраслям)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723505202"/>
              </p:ext>
            </p:extLst>
          </p:nvPr>
        </p:nvGraphicFramePr>
        <p:xfrm>
          <a:off x="251520" y="1124744"/>
          <a:ext cx="8892480" cy="5580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51"/>
                <a:gridCol w="4263789"/>
                <a:gridCol w="3692640"/>
              </a:tblGrid>
              <a:tr h="7261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194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автоматизированной системы для предприятия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Славгородская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фабрика пластиковых окон»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2618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веб-сайта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СПК ПЗ КЗ Кирова</a:t>
                      </a:r>
                      <a:endParaRPr lang="ru-RU" sz="16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194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БД учёта лекарственных препаратов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КГБ УЗ «</a:t>
                      </a:r>
                      <a:r>
                        <a:rPr lang="ru-RU" sz="1600" b="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Бурлинская</a:t>
                      </a: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ЦРБ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194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дизайн-макета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информационных сообщений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Администрация города Яровое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1949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дизайн-макета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сертификатов, благодарственных писем, грамот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КГБПОУ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Яровской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политехнический техникум»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8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1"/>
            <a:ext cx="8153400" cy="89883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Сварочное производство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020367911"/>
              </p:ext>
            </p:extLst>
          </p:nvPr>
        </p:nvGraphicFramePr>
        <p:xfrm>
          <a:off x="323528" y="1844824"/>
          <a:ext cx="8496944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90"/>
                <a:gridCol w="3374691"/>
                <a:gridCol w="4251363"/>
              </a:tblGrid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20128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технология сварки «Печь-котёл для отопления»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ИП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Мотылюк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В.А., г. Яровое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1622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Проектирование и технология сварки «Система отопления частного дома»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Глава крестьянского (фермерского)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хозяйства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Трясуха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С.С.,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Табунский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район,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с.Алтайское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024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36547493"/>
              </p:ext>
            </p:extLst>
          </p:nvPr>
        </p:nvGraphicFramePr>
        <p:xfrm>
          <a:off x="323528" y="1340768"/>
          <a:ext cx="8640960" cy="5199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4127288"/>
                <a:gridCol w="379359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Продвижение туристических услуг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Санаторий «Химик»,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г. Яровое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Повышение продаж гостиницы: инструменты и технологии создания программы лояльности </a:t>
                      </a:r>
                      <a:r>
                        <a:rPr lang="ru-RU" sz="1800" u="none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гостинице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Гостиница «Дилижанс»,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г. Яровое</a:t>
                      </a: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Социологическое исследование качества туристических услуг и уровня сервиса в городе Яровое и выработка предложений по их повышению 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Times New Roman"/>
                        </a:rPr>
                        <a:t>Гостиницы г. Яровое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качества обслуживания в гостиничном сервисе на примере гостиницы «Причал»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гостиница «Причал» г. Яровое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217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Совершенствование  деятельности службы бронирования</a:t>
                      </a:r>
                      <a:endParaRPr lang="ru-RU" sz="18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гостиница «Славгород» г. Славгород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Гостиничное дело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9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53400" cy="110256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продукции общественного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питания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322966940"/>
              </p:ext>
            </p:extLst>
          </p:nvPr>
        </p:nvGraphicFramePr>
        <p:xfrm>
          <a:off x="107504" y="1616874"/>
          <a:ext cx="8568952" cy="417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606"/>
                <a:gridCol w="3076028"/>
                <a:gridCol w="4476318"/>
              </a:tblGrid>
              <a:tr h="5560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темы кейса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Организация-заказчик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4013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меню бизнес-</a:t>
                      </a:r>
                      <a:r>
                        <a:rPr lang="ru-RU" sz="18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ланчей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Коновалова Т.В.,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кафе «Парадиз»,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г.Яровое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0899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закусочной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Шаверма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 на 20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посадочных мест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ИП Чепрасова А.В., закусочная «Маяк»,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г. Яровое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701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детского меню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Детское кафе «Акула-</a:t>
                      </a:r>
                      <a:r>
                        <a:rPr lang="ru-RU" sz="1800" dirty="0" err="1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каракула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»,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г. Славгород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554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 меню для  гриль кафе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«Порт», Ресторан «Чин-чин»,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г. Яровое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8277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Разработка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линии десертов для кафе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ИП Гаврилова Е.А., кафе «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Турандот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»,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г.Яровое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6598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69638"/>
            <a:ext cx="4137590" cy="322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64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215</TotalTime>
  <Words>353</Words>
  <Application>Microsoft Office PowerPoint</Application>
  <PresentationFormat>Экран (4:3)</PresentationFormat>
  <Paragraphs>86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Справедливость</vt:lpstr>
      <vt:lpstr>КЕЙСЫ РАБОТОДАТЕЛЕЙ –  участников проекта</vt:lpstr>
      <vt:lpstr>Участники проекта: </vt:lpstr>
      <vt:lpstr>Прикладная информатика (по отраслям)</vt:lpstr>
      <vt:lpstr>Сварочное производство</vt:lpstr>
      <vt:lpstr>Слайд 5</vt:lpstr>
      <vt:lpstr>Технология продукции общественного питания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User</cp:lastModifiedBy>
  <cp:revision>24</cp:revision>
  <dcterms:created xsi:type="dcterms:W3CDTF">2020-10-18T13:23:47Z</dcterms:created>
  <dcterms:modified xsi:type="dcterms:W3CDTF">2020-12-21T01:38:47Z</dcterms:modified>
</cp:coreProperties>
</file>