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316" r:id="rId4"/>
    <p:sldId id="319" r:id="rId5"/>
    <p:sldId id="277" r:id="rId6"/>
    <p:sldId id="320" r:id="rId7"/>
    <p:sldId id="317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C06"/>
    <a:srgbClr val="FFFFFF"/>
    <a:srgbClr val="000000"/>
    <a:srgbClr val="6FB9D7"/>
    <a:srgbClr val="37673D"/>
    <a:srgbClr val="FF7F00"/>
    <a:srgbClr val="660066"/>
    <a:srgbClr val="808080"/>
    <a:srgbClr val="969696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>
        <p:scale>
          <a:sx n="110" d="100"/>
          <a:sy n="110" d="100"/>
        </p:scale>
        <p:origin x="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1C529-45E9-4335-B7E5-1651C96F924C}" type="doc">
      <dgm:prSet loTypeId="urn:microsoft.com/office/officeart/2005/8/layout/radial4" loCatId="relationship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92DD1262-6298-471E-9869-D309D4A432A1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ОПОП</a:t>
          </a:r>
        </a:p>
        <a:p>
          <a:r>
            <a:rPr lang="ru-RU" dirty="0" smtClean="0">
              <a:solidFill>
                <a:srgbClr val="002060"/>
              </a:solidFill>
            </a:rPr>
            <a:t>ППКРС Повар, кондитер</a:t>
          </a:r>
        </a:p>
        <a:p>
          <a:r>
            <a:rPr lang="ru-RU" dirty="0" smtClean="0">
              <a:solidFill>
                <a:srgbClr val="002060"/>
              </a:solidFill>
            </a:rPr>
            <a:t>ППССЗ Технология ПОП</a:t>
          </a:r>
          <a:endParaRPr lang="ru-RU" dirty="0">
            <a:solidFill>
              <a:srgbClr val="002060"/>
            </a:solidFill>
          </a:endParaRPr>
        </a:p>
      </dgm:t>
    </dgm:pt>
    <dgm:pt modelId="{F9F36A93-EDFF-4AC2-A898-C90264D8CB0E}" type="parTrans" cxnId="{7D9B46E4-8F22-4083-9AB3-142DF3FE39C5}">
      <dgm:prSet/>
      <dgm:spPr/>
      <dgm:t>
        <a:bodyPr/>
        <a:lstStyle/>
        <a:p>
          <a:endParaRPr lang="ru-RU"/>
        </a:p>
      </dgm:t>
    </dgm:pt>
    <dgm:pt modelId="{64FA0F8F-C090-403D-A342-C048C66160CD}" type="sibTrans" cxnId="{7D9B46E4-8F22-4083-9AB3-142DF3FE39C5}">
      <dgm:prSet/>
      <dgm:spPr/>
      <dgm:t>
        <a:bodyPr/>
        <a:lstStyle/>
        <a:p>
          <a:endParaRPr lang="ru-RU"/>
        </a:p>
      </dgm:t>
    </dgm:pt>
    <dgm:pt modelId="{79357F83-9B07-496D-B5ED-3DD2408FDF98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FFFFFF"/>
              </a:solidFill>
            </a:rPr>
            <a:t>.</a:t>
          </a:r>
          <a:endParaRPr lang="ru-RU" dirty="0">
            <a:solidFill>
              <a:srgbClr val="FFFFFF"/>
            </a:solidFill>
          </a:endParaRPr>
        </a:p>
      </dgm:t>
    </dgm:pt>
    <dgm:pt modelId="{5C426910-92F0-47B6-9B8D-EF49562E42AD}" type="parTrans" cxnId="{D5A7F18D-C388-462D-B21F-A3139228E408}">
      <dgm:prSet/>
      <dgm:spPr/>
      <dgm:t>
        <a:bodyPr/>
        <a:lstStyle/>
        <a:p>
          <a:endParaRPr lang="ru-RU"/>
        </a:p>
      </dgm:t>
    </dgm:pt>
    <dgm:pt modelId="{5B4809B1-4CDF-4B0D-9D2F-3B814F2BF679}" type="sibTrans" cxnId="{D5A7F18D-C388-462D-B21F-A3139228E408}">
      <dgm:prSet/>
      <dgm:spPr/>
      <dgm:t>
        <a:bodyPr/>
        <a:lstStyle/>
        <a:p>
          <a:endParaRPr lang="ru-RU"/>
        </a:p>
      </dgm:t>
    </dgm:pt>
    <dgm:pt modelId="{ED9C925C-BBA3-4F3D-AA9D-78DFBC5506D6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>
              <a:lumMod val="90000"/>
            </a:schemeClr>
          </a:solidFill>
        </a:ln>
      </dgm:spPr>
      <dgm:t>
        <a:bodyPr/>
        <a:lstStyle/>
        <a:p>
          <a:r>
            <a:rPr lang="ru-RU" smtClean="0">
              <a:solidFill>
                <a:srgbClr val="FFFFFF"/>
              </a:solidFill>
            </a:rPr>
            <a:t>.</a:t>
          </a:r>
          <a:endParaRPr lang="ru-RU" dirty="0">
            <a:solidFill>
              <a:srgbClr val="FFFFFF"/>
            </a:solidFill>
          </a:endParaRPr>
        </a:p>
      </dgm:t>
    </dgm:pt>
    <dgm:pt modelId="{04721611-2E7F-40F7-ACF7-56F2D3680B22}" type="parTrans" cxnId="{AF8822E7-F94A-46D9-B8E4-A3E6DDA74879}">
      <dgm:prSet/>
      <dgm:spPr/>
      <dgm:t>
        <a:bodyPr/>
        <a:lstStyle/>
        <a:p>
          <a:endParaRPr lang="ru-RU"/>
        </a:p>
      </dgm:t>
    </dgm:pt>
    <dgm:pt modelId="{D59AD5CE-B1AB-4565-B60C-9EC3ABE0F880}" type="sibTrans" cxnId="{AF8822E7-F94A-46D9-B8E4-A3E6DDA74879}">
      <dgm:prSet/>
      <dgm:spPr/>
      <dgm:t>
        <a:bodyPr/>
        <a:lstStyle/>
        <a:p>
          <a:endParaRPr lang="ru-RU"/>
        </a:p>
      </dgm:t>
    </dgm:pt>
    <dgm:pt modelId="{67981A60-2F80-45A3-B16B-CBB3CD5EEC33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1">
              <a:lumMod val="9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FFFFFF"/>
              </a:solidFill>
            </a:rPr>
            <a:t>.</a:t>
          </a:r>
          <a:endParaRPr lang="ru-RU" dirty="0">
            <a:solidFill>
              <a:srgbClr val="FFFFFF"/>
            </a:solidFill>
          </a:endParaRPr>
        </a:p>
      </dgm:t>
    </dgm:pt>
    <dgm:pt modelId="{6018848C-678E-4354-B2E2-28E416E137CE}" type="sibTrans" cxnId="{0DE1F98E-15EF-4AA4-8D70-4AB23DE58DAA}">
      <dgm:prSet/>
      <dgm:spPr/>
      <dgm:t>
        <a:bodyPr/>
        <a:lstStyle/>
        <a:p>
          <a:endParaRPr lang="ru-RU"/>
        </a:p>
      </dgm:t>
    </dgm:pt>
    <dgm:pt modelId="{6433B530-E7C7-4E47-BAA8-AEF182FDEDF1}" type="parTrans" cxnId="{0DE1F98E-15EF-4AA4-8D70-4AB23DE58DAA}">
      <dgm:prSet/>
      <dgm:spPr/>
      <dgm:t>
        <a:bodyPr/>
        <a:lstStyle/>
        <a:p>
          <a:endParaRPr lang="ru-RU"/>
        </a:p>
      </dgm:t>
    </dgm:pt>
    <dgm:pt modelId="{3EB35D8D-38EE-4ED9-9A26-B9CBF9363F9D}" type="pres">
      <dgm:prSet presAssocID="{94C1C529-45E9-4335-B7E5-1651C96F92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0633F7-9A80-4987-8E10-62FC5CA8E3A4}" type="pres">
      <dgm:prSet presAssocID="{92DD1262-6298-471E-9869-D309D4A432A1}" presName="centerShape" presStyleLbl="node0" presStyleIdx="0" presStyleCnt="1" custScaleX="145503"/>
      <dgm:spPr/>
      <dgm:t>
        <a:bodyPr/>
        <a:lstStyle/>
        <a:p>
          <a:endParaRPr lang="ru-RU"/>
        </a:p>
      </dgm:t>
    </dgm:pt>
    <dgm:pt modelId="{DFE28F55-B0B9-46C5-9728-AB03D844BE1A}" type="pres">
      <dgm:prSet presAssocID="{5C426910-92F0-47B6-9B8D-EF49562E42AD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3E8CA2D1-7015-43AF-BB0A-65384C1ED9DA}" type="pres">
      <dgm:prSet presAssocID="{79357F83-9B07-496D-B5ED-3DD2408FDF98}" presName="node" presStyleLbl="node1" presStyleIdx="0" presStyleCnt="3" custScaleX="108854" custScaleY="108703" custRadScaleRad="107246" custRadScaleInc="97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F7475-104E-40D7-A1A8-D5D784F18ED1}" type="pres">
      <dgm:prSet presAssocID="{6433B530-E7C7-4E47-BAA8-AEF182FDEDF1}" presName="parTrans" presStyleLbl="bgSibTrans2D1" presStyleIdx="1" presStyleCnt="3" custLinFactNeighborX="1869" custLinFactNeighborY="21986"/>
      <dgm:spPr/>
      <dgm:t>
        <a:bodyPr/>
        <a:lstStyle/>
        <a:p>
          <a:endParaRPr lang="ru-RU"/>
        </a:p>
      </dgm:t>
    </dgm:pt>
    <dgm:pt modelId="{E5364365-7571-4F6C-88C2-D8C6DDD6F400}" type="pres">
      <dgm:prSet presAssocID="{67981A60-2F80-45A3-B16B-CBB3CD5EEC33}" presName="node" presStyleLbl="node1" presStyleIdx="1" presStyleCnt="3" custScaleX="126384" custScaleY="100076" custRadScaleRad="109750" custRadScaleInc="-89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726E5-33F4-4A62-B957-0A9CC41960B7}" type="pres">
      <dgm:prSet presAssocID="{04721611-2E7F-40F7-ACF7-56F2D3680B22}" presName="parTrans" presStyleLbl="bgSibTrans2D1" presStyleIdx="2" presStyleCnt="3" custLinFactNeighborX="-4899" custLinFactNeighborY="10794"/>
      <dgm:spPr/>
      <dgm:t>
        <a:bodyPr/>
        <a:lstStyle/>
        <a:p>
          <a:endParaRPr lang="ru-RU"/>
        </a:p>
      </dgm:t>
    </dgm:pt>
    <dgm:pt modelId="{B8FF723D-379A-49CE-966D-1DBABB499659}" type="pres">
      <dgm:prSet presAssocID="{ED9C925C-BBA3-4F3D-AA9D-78DFBC5506D6}" presName="node" presStyleLbl="node1" presStyleIdx="2" presStyleCnt="3" custScaleX="122779" custScaleY="91297" custRadScaleRad="110772" custRadScaleInc="-4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9DE700-D0BC-40B6-9E75-3E0F8E6C3923}" type="presOf" srcId="{5C426910-92F0-47B6-9B8D-EF49562E42AD}" destId="{DFE28F55-B0B9-46C5-9728-AB03D844BE1A}" srcOrd="0" destOrd="0" presId="urn:microsoft.com/office/officeart/2005/8/layout/radial4"/>
    <dgm:cxn modelId="{AF8822E7-F94A-46D9-B8E4-A3E6DDA74879}" srcId="{92DD1262-6298-471E-9869-D309D4A432A1}" destId="{ED9C925C-BBA3-4F3D-AA9D-78DFBC5506D6}" srcOrd="2" destOrd="0" parTransId="{04721611-2E7F-40F7-ACF7-56F2D3680B22}" sibTransId="{D59AD5CE-B1AB-4565-B60C-9EC3ABE0F880}"/>
    <dgm:cxn modelId="{2B4BA260-7F79-4770-8786-819815DD0C75}" type="presOf" srcId="{6433B530-E7C7-4E47-BAA8-AEF182FDEDF1}" destId="{7B3F7475-104E-40D7-A1A8-D5D784F18ED1}" srcOrd="0" destOrd="0" presId="urn:microsoft.com/office/officeart/2005/8/layout/radial4"/>
    <dgm:cxn modelId="{A5270D80-8EAE-4518-8305-2213ADB029B8}" type="presOf" srcId="{94C1C529-45E9-4335-B7E5-1651C96F924C}" destId="{3EB35D8D-38EE-4ED9-9A26-B9CBF9363F9D}" srcOrd="0" destOrd="0" presId="urn:microsoft.com/office/officeart/2005/8/layout/radial4"/>
    <dgm:cxn modelId="{686F7244-D188-4380-8967-32478BF67FE4}" type="presOf" srcId="{ED9C925C-BBA3-4F3D-AA9D-78DFBC5506D6}" destId="{B8FF723D-379A-49CE-966D-1DBABB499659}" srcOrd="0" destOrd="0" presId="urn:microsoft.com/office/officeart/2005/8/layout/radial4"/>
    <dgm:cxn modelId="{D6514ED5-C9E4-4B22-A623-7063975D451F}" type="presOf" srcId="{79357F83-9B07-496D-B5ED-3DD2408FDF98}" destId="{3E8CA2D1-7015-43AF-BB0A-65384C1ED9DA}" srcOrd="0" destOrd="0" presId="urn:microsoft.com/office/officeart/2005/8/layout/radial4"/>
    <dgm:cxn modelId="{BCBDB06E-9DA1-4B66-A1C9-FF3B7C3E95C8}" type="presOf" srcId="{04721611-2E7F-40F7-ACF7-56F2D3680B22}" destId="{DB2726E5-33F4-4A62-B957-0A9CC41960B7}" srcOrd="0" destOrd="0" presId="urn:microsoft.com/office/officeart/2005/8/layout/radial4"/>
    <dgm:cxn modelId="{7D9B46E4-8F22-4083-9AB3-142DF3FE39C5}" srcId="{94C1C529-45E9-4335-B7E5-1651C96F924C}" destId="{92DD1262-6298-471E-9869-D309D4A432A1}" srcOrd="0" destOrd="0" parTransId="{F9F36A93-EDFF-4AC2-A898-C90264D8CB0E}" sibTransId="{64FA0F8F-C090-403D-A342-C048C66160CD}"/>
    <dgm:cxn modelId="{24801695-34B6-4FCF-B80A-01646BC22CF7}" type="presOf" srcId="{67981A60-2F80-45A3-B16B-CBB3CD5EEC33}" destId="{E5364365-7571-4F6C-88C2-D8C6DDD6F400}" srcOrd="0" destOrd="0" presId="urn:microsoft.com/office/officeart/2005/8/layout/radial4"/>
    <dgm:cxn modelId="{22F077AB-31BA-425D-A01C-4520C8B7F56E}" type="presOf" srcId="{92DD1262-6298-471E-9869-D309D4A432A1}" destId="{F50633F7-9A80-4987-8E10-62FC5CA8E3A4}" srcOrd="0" destOrd="0" presId="urn:microsoft.com/office/officeart/2005/8/layout/radial4"/>
    <dgm:cxn modelId="{D5A7F18D-C388-462D-B21F-A3139228E408}" srcId="{92DD1262-6298-471E-9869-D309D4A432A1}" destId="{79357F83-9B07-496D-B5ED-3DD2408FDF98}" srcOrd="0" destOrd="0" parTransId="{5C426910-92F0-47B6-9B8D-EF49562E42AD}" sibTransId="{5B4809B1-4CDF-4B0D-9D2F-3B814F2BF679}"/>
    <dgm:cxn modelId="{0DE1F98E-15EF-4AA4-8D70-4AB23DE58DAA}" srcId="{92DD1262-6298-471E-9869-D309D4A432A1}" destId="{67981A60-2F80-45A3-B16B-CBB3CD5EEC33}" srcOrd="1" destOrd="0" parTransId="{6433B530-E7C7-4E47-BAA8-AEF182FDEDF1}" sibTransId="{6018848C-678E-4354-B2E2-28E416E137CE}"/>
    <dgm:cxn modelId="{4779FFCB-9443-44E3-8C2B-DE9D2E4DA697}" type="presParOf" srcId="{3EB35D8D-38EE-4ED9-9A26-B9CBF9363F9D}" destId="{F50633F7-9A80-4987-8E10-62FC5CA8E3A4}" srcOrd="0" destOrd="0" presId="urn:microsoft.com/office/officeart/2005/8/layout/radial4"/>
    <dgm:cxn modelId="{04C6D463-AD79-43C7-9D5C-FB8CD6BC9B11}" type="presParOf" srcId="{3EB35D8D-38EE-4ED9-9A26-B9CBF9363F9D}" destId="{DFE28F55-B0B9-46C5-9728-AB03D844BE1A}" srcOrd="1" destOrd="0" presId="urn:microsoft.com/office/officeart/2005/8/layout/radial4"/>
    <dgm:cxn modelId="{A8A29059-6C5A-4665-B4FF-F7E1A91A0EBD}" type="presParOf" srcId="{3EB35D8D-38EE-4ED9-9A26-B9CBF9363F9D}" destId="{3E8CA2D1-7015-43AF-BB0A-65384C1ED9DA}" srcOrd="2" destOrd="0" presId="urn:microsoft.com/office/officeart/2005/8/layout/radial4"/>
    <dgm:cxn modelId="{0913DCA3-6CC4-4C17-8661-D652B56876DB}" type="presParOf" srcId="{3EB35D8D-38EE-4ED9-9A26-B9CBF9363F9D}" destId="{7B3F7475-104E-40D7-A1A8-D5D784F18ED1}" srcOrd="3" destOrd="0" presId="urn:microsoft.com/office/officeart/2005/8/layout/radial4"/>
    <dgm:cxn modelId="{8165BF66-A70C-4462-8D5E-8027AC447BC8}" type="presParOf" srcId="{3EB35D8D-38EE-4ED9-9A26-B9CBF9363F9D}" destId="{E5364365-7571-4F6C-88C2-D8C6DDD6F400}" srcOrd="4" destOrd="0" presId="urn:microsoft.com/office/officeart/2005/8/layout/radial4"/>
    <dgm:cxn modelId="{34B744A1-7A46-411B-ADC6-86CE2D466763}" type="presParOf" srcId="{3EB35D8D-38EE-4ED9-9A26-B9CBF9363F9D}" destId="{DB2726E5-33F4-4A62-B957-0A9CC41960B7}" srcOrd="5" destOrd="0" presId="urn:microsoft.com/office/officeart/2005/8/layout/radial4"/>
    <dgm:cxn modelId="{43C897BC-DB26-4289-BDA1-88F9899A4892}" type="presParOf" srcId="{3EB35D8D-38EE-4ED9-9A26-B9CBF9363F9D}" destId="{B8FF723D-379A-49CE-966D-1DBABB499659}" srcOrd="6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5D89AE-B6FE-4AD4-9A85-B192354DD34E}" type="doc">
      <dgm:prSet loTypeId="urn:microsoft.com/office/officeart/2005/8/layout/vList2" loCatId="list" qsTypeId="urn:microsoft.com/office/officeart/2005/8/quickstyle/3d4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E581D16-6234-4210-93B9-9AB68FA961D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rgbClr val="002060"/>
              </a:solidFill>
            </a:rPr>
            <a:t>Функциональные карты по компетенциям Повар, Кондитер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>
            <a:solidFill>
              <a:srgbClr val="002060"/>
            </a:solidFill>
          </a:endParaRPr>
        </a:p>
      </dgm:t>
    </dgm:pt>
    <dgm:pt modelId="{E05A4C3A-2852-4DFD-9B0F-3BA9FA0BF94C}" type="parTrans" cxnId="{A81542FE-6B2A-4779-A39B-7A7F7C5DD152}">
      <dgm:prSet/>
      <dgm:spPr/>
      <dgm:t>
        <a:bodyPr/>
        <a:lstStyle/>
        <a:p>
          <a:endParaRPr lang="ru-RU"/>
        </a:p>
      </dgm:t>
    </dgm:pt>
    <dgm:pt modelId="{360F4E26-BA56-4A40-BE3A-5DFA715F877C}" type="sibTrans" cxnId="{A81542FE-6B2A-4779-A39B-7A7F7C5DD152}">
      <dgm:prSet/>
      <dgm:spPr/>
      <dgm:t>
        <a:bodyPr/>
        <a:lstStyle/>
        <a:p>
          <a:endParaRPr lang="ru-RU"/>
        </a:p>
      </dgm:t>
    </dgm:pt>
    <dgm:pt modelId="{4B7385B8-A7CA-4D3E-B440-00CD45EC01F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rgbClr val="002060"/>
              </a:solidFill>
            </a:rPr>
            <a:t>Вариативные  модульные программы профессионального обучения по профессиям Повар, Кондитер</a:t>
          </a: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dirty="0"/>
        </a:p>
      </dgm:t>
    </dgm:pt>
    <dgm:pt modelId="{37B68CDE-4557-4B2F-BA7A-921D262A7D5B}" type="parTrans" cxnId="{4C07E06A-0466-4584-B606-9049AEDF3525}">
      <dgm:prSet/>
      <dgm:spPr/>
      <dgm:t>
        <a:bodyPr/>
        <a:lstStyle/>
        <a:p>
          <a:endParaRPr lang="ru-RU"/>
        </a:p>
      </dgm:t>
    </dgm:pt>
    <dgm:pt modelId="{5126157B-EA19-4478-A5F0-4C6F70CF0B00}" type="sibTrans" cxnId="{4C07E06A-0466-4584-B606-9049AEDF3525}">
      <dgm:prSet/>
      <dgm:spPr/>
      <dgm:t>
        <a:bodyPr/>
        <a:lstStyle/>
        <a:p>
          <a:endParaRPr lang="ru-RU"/>
        </a:p>
      </dgm:t>
    </dgm:pt>
    <dgm:pt modelId="{DE2A41BE-C1CB-4F42-82A2-77C749911663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Методические материалы конкурса профессионального мастерства в соответствии с требованиями </a:t>
          </a:r>
          <a:r>
            <a:rPr lang="en-US" sz="1400" dirty="0" err="1" smtClean="0">
              <a:solidFill>
                <a:srgbClr val="002060"/>
              </a:solidFill>
            </a:rPr>
            <a:t>WorldSkills</a:t>
          </a:r>
          <a:endParaRPr lang="ru-RU" sz="1400" dirty="0">
            <a:solidFill>
              <a:srgbClr val="002060"/>
            </a:solidFill>
          </a:endParaRPr>
        </a:p>
      </dgm:t>
    </dgm:pt>
    <dgm:pt modelId="{FB319225-41D1-4878-89D1-2596AB422EF9}" type="parTrans" cxnId="{48AAD281-E5E7-431A-8FA5-766DE772CA77}">
      <dgm:prSet/>
      <dgm:spPr/>
      <dgm:t>
        <a:bodyPr/>
        <a:lstStyle/>
        <a:p>
          <a:endParaRPr lang="ru-RU"/>
        </a:p>
      </dgm:t>
    </dgm:pt>
    <dgm:pt modelId="{32FD9B37-F6C0-4B74-9A2B-C39960837AFF}" type="sibTrans" cxnId="{48AAD281-E5E7-431A-8FA5-766DE772CA77}">
      <dgm:prSet/>
      <dgm:spPr/>
      <dgm:t>
        <a:bodyPr/>
        <a:lstStyle/>
        <a:p>
          <a:endParaRPr lang="ru-RU"/>
        </a:p>
      </dgm:t>
    </dgm:pt>
    <dgm:pt modelId="{1E1F3402-5FCC-4B64-8200-2950BD5337C6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Модель развития социального партнёрства</a:t>
          </a:r>
          <a:endParaRPr lang="ru-RU" sz="1400" dirty="0">
            <a:solidFill>
              <a:srgbClr val="002060"/>
            </a:solidFill>
          </a:endParaRPr>
        </a:p>
      </dgm:t>
    </dgm:pt>
    <dgm:pt modelId="{020DE53B-00FA-4584-9AD4-7DDA8CA1FC49}" type="parTrans" cxnId="{5E81F324-C6CE-4ABE-860D-78382E26E69B}">
      <dgm:prSet/>
      <dgm:spPr/>
      <dgm:t>
        <a:bodyPr/>
        <a:lstStyle/>
        <a:p>
          <a:endParaRPr lang="ru-RU"/>
        </a:p>
      </dgm:t>
    </dgm:pt>
    <dgm:pt modelId="{B00AB5F2-B493-4F1E-822E-36B4F7C29626}" type="sibTrans" cxnId="{5E81F324-C6CE-4ABE-860D-78382E26E69B}">
      <dgm:prSet/>
      <dgm:spPr/>
      <dgm:t>
        <a:bodyPr/>
        <a:lstStyle/>
        <a:p>
          <a:endParaRPr lang="ru-RU"/>
        </a:p>
      </dgm:t>
    </dgm:pt>
    <dgm:pt modelId="{326B6348-3C8F-4CF6-AFF5-3EF23F4E0E83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Методические рекомендации по применению современных педагогических и производственных технологий в индустрии питания</a:t>
          </a:r>
          <a:endParaRPr lang="ru-RU" sz="1400" dirty="0">
            <a:solidFill>
              <a:srgbClr val="002060"/>
            </a:solidFill>
          </a:endParaRPr>
        </a:p>
      </dgm:t>
    </dgm:pt>
    <dgm:pt modelId="{5388DE48-B1A2-4C9E-822F-09644B144679}" type="parTrans" cxnId="{4F9AB844-05C2-460A-B0C8-C7B90C71C333}">
      <dgm:prSet/>
      <dgm:spPr/>
      <dgm:t>
        <a:bodyPr/>
        <a:lstStyle/>
        <a:p>
          <a:endParaRPr lang="ru-RU"/>
        </a:p>
      </dgm:t>
    </dgm:pt>
    <dgm:pt modelId="{14162A37-BEA2-4F0B-9B6F-5DA4A5B405A9}" type="sibTrans" cxnId="{4F9AB844-05C2-460A-B0C8-C7B90C71C333}">
      <dgm:prSet/>
      <dgm:spPr/>
      <dgm:t>
        <a:bodyPr/>
        <a:lstStyle/>
        <a:p>
          <a:endParaRPr lang="ru-RU"/>
        </a:p>
      </dgm:t>
    </dgm:pt>
    <dgm:pt modelId="{056F275E-D6EF-44C5-8254-014C03F4884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rgbClr val="002060"/>
              </a:solidFill>
            </a:rPr>
            <a:t>ППКРС по профессии Повар, кондитер с учетом требований  профессиональных стандартов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dirty="0"/>
        </a:p>
      </dgm:t>
    </dgm:pt>
    <dgm:pt modelId="{5007DEAC-9C7A-4BD4-89BB-2266363C1F25}" type="sibTrans" cxnId="{437DD552-69FE-4172-A0AD-21589727CA98}">
      <dgm:prSet/>
      <dgm:spPr/>
      <dgm:t>
        <a:bodyPr/>
        <a:lstStyle/>
        <a:p>
          <a:endParaRPr lang="ru-RU"/>
        </a:p>
      </dgm:t>
    </dgm:pt>
    <dgm:pt modelId="{9A5CDD67-87D3-4679-A578-F45ABB223CEF}" type="parTrans" cxnId="{437DD552-69FE-4172-A0AD-21589727CA98}">
      <dgm:prSet/>
      <dgm:spPr/>
      <dgm:t>
        <a:bodyPr/>
        <a:lstStyle/>
        <a:p>
          <a:endParaRPr lang="ru-RU"/>
        </a:p>
      </dgm:t>
    </dgm:pt>
    <dgm:pt modelId="{8536D387-7CEC-4EDD-9A4B-A0FB525B731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rgbClr val="002060"/>
              </a:solidFill>
            </a:rPr>
            <a:t>ППССЗ по специальности Технология продукции общественного питания с учетом требований  профессиональных стандартов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dirty="0"/>
        </a:p>
      </dgm:t>
    </dgm:pt>
    <dgm:pt modelId="{665D817E-12C3-479E-9E8E-4AD004B252B3}" type="sibTrans" cxnId="{87C8474B-F90E-4120-AE6D-DA73E3081957}">
      <dgm:prSet/>
      <dgm:spPr/>
      <dgm:t>
        <a:bodyPr/>
        <a:lstStyle/>
        <a:p>
          <a:endParaRPr lang="ru-RU"/>
        </a:p>
      </dgm:t>
    </dgm:pt>
    <dgm:pt modelId="{025DFDA1-4D46-4221-8CBD-9E9CB798EEFD}" type="parTrans" cxnId="{87C8474B-F90E-4120-AE6D-DA73E3081957}">
      <dgm:prSet/>
      <dgm:spPr/>
      <dgm:t>
        <a:bodyPr/>
        <a:lstStyle/>
        <a:p>
          <a:endParaRPr lang="ru-RU"/>
        </a:p>
      </dgm:t>
    </dgm:pt>
    <dgm:pt modelId="{27CDE22C-3E28-4954-B614-67159D1D2581}" type="pres">
      <dgm:prSet presAssocID="{235D89AE-B6FE-4AD4-9A85-B192354DD3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D923B2-436A-42B0-9438-90C3C81802B7}" type="pres">
      <dgm:prSet presAssocID="{BE581D16-6234-4210-93B9-9AB68FA961D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C920E-1236-486A-94AB-E0DCF35A69C2}" type="pres">
      <dgm:prSet presAssocID="{360F4E26-BA56-4A40-BE3A-5DFA715F877C}" presName="spacer" presStyleCnt="0"/>
      <dgm:spPr/>
    </dgm:pt>
    <dgm:pt modelId="{8FFCA25A-1C08-4569-82D0-1A00748DC1CB}" type="pres">
      <dgm:prSet presAssocID="{056F275E-D6EF-44C5-8254-014C03F4884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AD0C0-7EF5-4768-97A5-AF2A40AEB02A}" type="pres">
      <dgm:prSet presAssocID="{5007DEAC-9C7A-4BD4-89BB-2266363C1F25}" presName="spacer" presStyleCnt="0"/>
      <dgm:spPr/>
    </dgm:pt>
    <dgm:pt modelId="{A4F0274C-D64C-4C4E-A269-8B779735ED42}" type="pres">
      <dgm:prSet presAssocID="{8536D387-7CEC-4EDD-9A4B-A0FB525B731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E67C0-23A1-4890-9D50-0BD27757B7B3}" type="pres">
      <dgm:prSet presAssocID="{665D817E-12C3-479E-9E8E-4AD004B252B3}" presName="spacer" presStyleCnt="0"/>
      <dgm:spPr/>
    </dgm:pt>
    <dgm:pt modelId="{341C6EEE-5C86-445E-AB83-E952B213BC3D}" type="pres">
      <dgm:prSet presAssocID="{4B7385B8-A7CA-4D3E-B440-00CD45EC01F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46FDF-CA1E-42DF-9BD6-119123E85C37}" type="pres">
      <dgm:prSet presAssocID="{5126157B-EA19-4478-A5F0-4C6F70CF0B00}" presName="spacer" presStyleCnt="0"/>
      <dgm:spPr/>
    </dgm:pt>
    <dgm:pt modelId="{EEBB6E72-747D-465A-8096-429511401DE5}" type="pres">
      <dgm:prSet presAssocID="{DE2A41BE-C1CB-4F42-82A2-77C74991166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51616-3632-488B-B249-A429D6B39899}" type="pres">
      <dgm:prSet presAssocID="{32FD9B37-F6C0-4B74-9A2B-C39960837AFF}" presName="spacer" presStyleCnt="0"/>
      <dgm:spPr/>
    </dgm:pt>
    <dgm:pt modelId="{55954ECE-D5C7-400A-9EAC-37D683BAC2B0}" type="pres">
      <dgm:prSet presAssocID="{1E1F3402-5FCC-4B64-8200-2950BD5337C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EB64B-6140-49FF-880F-BCB1F91B8667}" type="pres">
      <dgm:prSet presAssocID="{B00AB5F2-B493-4F1E-822E-36B4F7C29626}" presName="spacer" presStyleCnt="0"/>
      <dgm:spPr/>
    </dgm:pt>
    <dgm:pt modelId="{EF25A953-0E08-4049-9140-9CFB27B6EBA8}" type="pres">
      <dgm:prSet presAssocID="{326B6348-3C8F-4CF6-AFF5-3EF23F4E0E8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1542FE-6B2A-4779-A39B-7A7F7C5DD152}" srcId="{235D89AE-B6FE-4AD4-9A85-B192354DD34E}" destId="{BE581D16-6234-4210-93B9-9AB68FA961D6}" srcOrd="0" destOrd="0" parTransId="{E05A4C3A-2852-4DFD-9B0F-3BA9FA0BF94C}" sibTransId="{360F4E26-BA56-4A40-BE3A-5DFA715F877C}"/>
    <dgm:cxn modelId="{48AAD281-E5E7-431A-8FA5-766DE772CA77}" srcId="{235D89AE-B6FE-4AD4-9A85-B192354DD34E}" destId="{DE2A41BE-C1CB-4F42-82A2-77C749911663}" srcOrd="4" destOrd="0" parTransId="{FB319225-41D1-4878-89D1-2596AB422EF9}" sibTransId="{32FD9B37-F6C0-4B74-9A2B-C39960837AFF}"/>
    <dgm:cxn modelId="{1BF1D923-E94B-4627-93DC-C05FAF876D47}" type="presOf" srcId="{8536D387-7CEC-4EDD-9A4B-A0FB525B731E}" destId="{A4F0274C-D64C-4C4E-A269-8B779735ED42}" srcOrd="0" destOrd="0" presId="urn:microsoft.com/office/officeart/2005/8/layout/vList2"/>
    <dgm:cxn modelId="{16586093-3A8B-4EC1-AAAC-355669A724A1}" type="presOf" srcId="{056F275E-D6EF-44C5-8254-014C03F48843}" destId="{8FFCA25A-1C08-4569-82D0-1A00748DC1CB}" srcOrd="0" destOrd="0" presId="urn:microsoft.com/office/officeart/2005/8/layout/vList2"/>
    <dgm:cxn modelId="{79153BB8-F06B-465C-928F-D56A3A509B8B}" type="presOf" srcId="{1E1F3402-5FCC-4B64-8200-2950BD5337C6}" destId="{55954ECE-D5C7-400A-9EAC-37D683BAC2B0}" srcOrd="0" destOrd="0" presId="urn:microsoft.com/office/officeart/2005/8/layout/vList2"/>
    <dgm:cxn modelId="{8CD5F4C0-850A-4522-B916-09AD3C53298D}" type="presOf" srcId="{BE581D16-6234-4210-93B9-9AB68FA961D6}" destId="{2AD923B2-436A-42B0-9438-90C3C81802B7}" srcOrd="0" destOrd="0" presId="urn:microsoft.com/office/officeart/2005/8/layout/vList2"/>
    <dgm:cxn modelId="{BFE8667F-1938-44ED-86AD-85565082D16A}" type="presOf" srcId="{4B7385B8-A7CA-4D3E-B440-00CD45EC01FB}" destId="{341C6EEE-5C86-445E-AB83-E952B213BC3D}" srcOrd="0" destOrd="0" presId="urn:microsoft.com/office/officeart/2005/8/layout/vList2"/>
    <dgm:cxn modelId="{5E81F324-C6CE-4ABE-860D-78382E26E69B}" srcId="{235D89AE-B6FE-4AD4-9A85-B192354DD34E}" destId="{1E1F3402-5FCC-4B64-8200-2950BD5337C6}" srcOrd="5" destOrd="0" parTransId="{020DE53B-00FA-4584-9AD4-7DDA8CA1FC49}" sibTransId="{B00AB5F2-B493-4F1E-822E-36B4F7C29626}"/>
    <dgm:cxn modelId="{752F1AA2-EE38-4D76-B302-73D98E7806C5}" type="presOf" srcId="{DE2A41BE-C1CB-4F42-82A2-77C749911663}" destId="{EEBB6E72-747D-465A-8096-429511401DE5}" srcOrd="0" destOrd="0" presId="urn:microsoft.com/office/officeart/2005/8/layout/vList2"/>
    <dgm:cxn modelId="{87C8474B-F90E-4120-AE6D-DA73E3081957}" srcId="{235D89AE-B6FE-4AD4-9A85-B192354DD34E}" destId="{8536D387-7CEC-4EDD-9A4B-A0FB525B731E}" srcOrd="2" destOrd="0" parTransId="{025DFDA1-4D46-4221-8CBD-9E9CB798EEFD}" sibTransId="{665D817E-12C3-479E-9E8E-4AD004B252B3}"/>
    <dgm:cxn modelId="{270AEC69-F96E-4628-84DA-0794073A36AB}" type="presOf" srcId="{326B6348-3C8F-4CF6-AFF5-3EF23F4E0E83}" destId="{EF25A953-0E08-4049-9140-9CFB27B6EBA8}" srcOrd="0" destOrd="0" presId="urn:microsoft.com/office/officeart/2005/8/layout/vList2"/>
    <dgm:cxn modelId="{1DA77F5E-4DF8-4961-9A87-A1A0706D891B}" type="presOf" srcId="{235D89AE-B6FE-4AD4-9A85-B192354DD34E}" destId="{27CDE22C-3E28-4954-B614-67159D1D2581}" srcOrd="0" destOrd="0" presId="urn:microsoft.com/office/officeart/2005/8/layout/vList2"/>
    <dgm:cxn modelId="{4C07E06A-0466-4584-B606-9049AEDF3525}" srcId="{235D89AE-B6FE-4AD4-9A85-B192354DD34E}" destId="{4B7385B8-A7CA-4D3E-B440-00CD45EC01FB}" srcOrd="3" destOrd="0" parTransId="{37B68CDE-4557-4B2F-BA7A-921D262A7D5B}" sibTransId="{5126157B-EA19-4478-A5F0-4C6F70CF0B00}"/>
    <dgm:cxn modelId="{4F9AB844-05C2-460A-B0C8-C7B90C71C333}" srcId="{235D89AE-B6FE-4AD4-9A85-B192354DD34E}" destId="{326B6348-3C8F-4CF6-AFF5-3EF23F4E0E83}" srcOrd="6" destOrd="0" parTransId="{5388DE48-B1A2-4C9E-822F-09644B144679}" sibTransId="{14162A37-BEA2-4F0B-9B6F-5DA4A5B405A9}"/>
    <dgm:cxn modelId="{437DD552-69FE-4172-A0AD-21589727CA98}" srcId="{235D89AE-B6FE-4AD4-9A85-B192354DD34E}" destId="{056F275E-D6EF-44C5-8254-014C03F48843}" srcOrd="1" destOrd="0" parTransId="{9A5CDD67-87D3-4679-A578-F45ABB223CEF}" sibTransId="{5007DEAC-9C7A-4BD4-89BB-2266363C1F25}"/>
    <dgm:cxn modelId="{890102FE-54AC-4A9F-8398-39A1BA1A4029}" type="presParOf" srcId="{27CDE22C-3E28-4954-B614-67159D1D2581}" destId="{2AD923B2-436A-42B0-9438-90C3C81802B7}" srcOrd="0" destOrd="0" presId="urn:microsoft.com/office/officeart/2005/8/layout/vList2"/>
    <dgm:cxn modelId="{C9BEDA50-6E58-46B8-B2BF-C875CD48826B}" type="presParOf" srcId="{27CDE22C-3E28-4954-B614-67159D1D2581}" destId="{227C920E-1236-486A-94AB-E0DCF35A69C2}" srcOrd="1" destOrd="0" presId="urn:microsoft.com/office/officeart/2005/8/layout/vList2"/>
    <dgm:cxn modelId="{274C572A-34AF-4B59-B6C6-8B0DC526E7FB}" type="presParOf" srcId="{27CDE22C-3E28-4954-B614-67159D1D2581}" destId="{8FFCA25A-1C08-4569-82D0-1A00748DC1CB}" srcOrd="2" destOrd="0" presId="urn:microsoft.com/office/officeart/2005/8/layout/vList2"/>
    <dgm:cxn modelId="{D5093281-2EF8-4626-AA78-7F2AF3B4D262}" type="presParOf" srcId="{27CDE22C-3E28-4954-B614-67159D1D2581}" destId="{13DAD0C0-7EF5-4768-97A5-AF2A40AEB02A}" srcOrd="3" destOrd="0" presId="urn:microsoft.com/office/officeart/2005/8/layout/vList2"/>
    <dgm:cxn modelId="{925DB7E0-2269-413F-83AC-CA6315BB2E4B}" type="presParOf" srcId="{27CDE22C-3E28-4954-B614-67159D1D2581}" destId="{A4F0274C-D64C-4C4E-A269-8B779735ED42}" srcOrd="4" destOrd="0" presId="urn:microsoft.com/office/officeart/2005/8/layout/vList2"/>
    <dgm:cxn modelId="{F3C430F7-89AD-445C-8B60-5B84BE46C2BC}" type="presParOf" srcId="{27CDE22C-3E28-4954-B614-67159D1D2581}" destId="{FF4E67C0-23A1-4890-9D50-0BD27757B7B3}" srcOrd="5" destOrd="0" presId="urn:microsoft.com/office/officeart/2005/8/layout/vList2"/>
    <dgm:cxn modelId="{BDE3651A-5E47-4948-ABE2-43A0CF74678D}" type="presParOf" srcId="{27CDE22C-3E28-4954-B614-67159D1D2581}" destId="{341C6EEE-5C86-445E-AB83-E952B213BC3D}" srcOrd="6" destOrd="0" presId="urn:microsoft.com/office/officeart/2005/8/layout/vList2"/>
    <dgm:cxn modelId="{B164897A-8FE2-44F5-97AB-A7175220C2F2}" type="presParOf" srcId="{27CDE22C-3E28-4954-B614-67159D1D2581}" destId="{83C46FDF-CA1E-42DF-9BD6-119123E85C37}" srcOrd="7" destOrd="0" presId="urn:microsoft.com/office/officeart/2005/8/layout/vList2"/>
    <dgm:cxn modelId="{34A1A169-B00B-478C-89FF-E89EA45B36CE}" type="presParOf" srcId="{27CDE22C-3E28-4954-B614-67159D1D2581}" destId="{EEBB6E72-747D-465A-8096-429511401DE5}" srcOrd="8" destOrd="0" presId="urn:microsoft.com/office/officeart/2005/8/layout/vList2"/>
    <dgm:cxn modelId="{806A1B88-8C18-4DB0-A879-CAF899AD89C2}" type="presParOf" srcId="{27CDE22C-3E28-4954-B614-67159D1D2581}" destId="{12151616-3632-488B-B249-A429D6B39899}" srcOrd="9" destOrd="0" presId="urn:microsoft.com/office/officeart/2005/8/layout/vList2"/>
    <dgm:cxn modelId="{8FADED8B-F74A-425B-95EC-75B3F226D4CC}" type="presParOf" srcId="{27CDE22C-3E28-4954-B614-67159D1D2581}" destId="{55954ECE-D5C7-400A-9EAC-37D683BAC2B0}" srcOrd="10" destOrd="0" presId="urn:microsoft.com/office/officeart/2005/8/layout/vList2"/>
    <dgm:cxn modelId="{3C13E952-E83B-4AE5-9EA7-45A0B59B0510}" type="presParOf" srcId="{27CDE22C-3E28-4954-B614-67159D1D2581}" destId="{90CEB64B-6140-49FF-880F-BCB1F91B8667}" srcOrd="11" destOrd="0" presId="urn:microsoft.com/office/officeart/2005/8/layout/vList2"/>
    <dgm:cxn modelId="{F07756A4-F96E-48C7-A763-16F0D51E2456}" type="presParOf" srcId="{27CDE22C-3E28-4954-B614-67159D1D2581}" destId="{EF25A953-0E08-4049-9140-9CFB27B6EBA8}" srcOrd="12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D4F1E7-4A8A-4CF8-B7D8-226A639BDCD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D730F8-BB48-4CFE-A61D-5DB219334F43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BD674AA-CC32-4359-9C38-4CF17B9DE358}" type="parTrans" cxnId="{4DC7B995-17DD-4DF7-A80D-19F2EAC1ECD7}">
      <dgm:prSet/>
      <dgm:spPr/>
      <dgm:t>
        <a:bodyPr/>
        <a:lstStyle/>
        <a:p>
          <a:endParaRPr lang="ru-RU"/>
        </a:p>
      </dgm:t>
    </dgm:pt>
    <dgm:pt modelId="{55D326CF-6283-4AD6-ABEA-6FFDAF58D69A}" type="sibTrans" cxnId="{4DC7B995-17DD-4DF7-A80D-19F2EAC1ECD7}">
      <dgm:prSet/>
      <dgm:spPr/>
      <dgm:t>
        <a:bodyPr/>
        <a:lstStyle/>
        <a:p>
          <a:endParaRPr lang="ru-RU"/>
        </a:p>
      </dgm:t>
    </dgm:pt>
    <dgm:pt modelId="{3B16BDBC-594F-472C-B4DE-5A9AB53E48D3}">
      <dgm:prSet phldrT="[Текст]"/>
      <dgm:spPr/>
      <dgm:t>
        <a:bodyPr/>
        <a:lstStyle/>
        <a:p>
          <a:r>
            <a:rPr lang="ru-RU" dirty="0" smtClean="0"/>
            <a:t>Научно-практическая  конференция «Применение инновационных педагогических. технологий, как основной механизм формирования общих  и профессиональных компетенций</a:t>
          </a:r>
          <a:endParaRPr lang="ru-RU" dirty="0"/>
        </a:p>
      </dgm:t>
    </dgm:pt>
    <dgm:pt modelId="{782B8146-2626-48B4-999D-CEB2E0BF4957}" type="parTrans" cxnId="{A5D36585-AFC1-4ECC-A022-61410EBF10FB}">
      <dgm:prSet/>
      <dgm:spPr/>
      <dgm:t>
        <a:bodyPr/>
        <a:lstStyle/>
        <a:p>
          <a:endParaRPr lang="ru-RU"/>
        </a:p>
      </dgm:t>
    </dgm:pt>
    <dgm:pt modelId="{4C7581CA-64DA-4974-B699-D28D7A5B898A}" type="sibTrans" cxnId="{A5D36585-AFC1-4ECC-A022-61410EBF10FB}">
      <dgm:prSet/>
      <dgm:spPr/>
      <dgm:t>
        <a:bodyPr/>
        <a:lstStyle/>
        <a:p>
          <a:endParaRPr lang="ru-RU"/>
        </a:p>
      </dgm:t>
    </dgm:pt>
    <dgm:pt modelId="{87184762-8870-4B65-A564-630A3C3D1CE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8350F8F-E652-4248-BEBA-2C12D14B98AC}" type="parTrans" cxnId="{A4311A40-6B9E-410C-B765-21CCB1D78338}">
      <dgm:prSet/>
      <dgm:spPr/>
      <dgm:t>
        <a:bodyPr/>
        <a:lstStyle/>
        <a:p>
          <a:endParaRPr lang="ru-RU"/>
        </a:p>
      </dgm:t>
    </dgm:pt>
    <dgm:pt modelId="{415D5FE1-92B5-4CAE-A2C1-32DCEEC33777}" type="sibTrans" cxnId="{A4311A40-6B9E-410C-B765-21CCB1D78338}">
      <dgm:prSet/>
      <dgm:spPr/>
      <dgm:t>
        <a:bodyPr/>
        <a:lstStyle/>
        <a:p>
          <a:endParaRPr lang="ru-RU"/>
        </a:p>
      </dgm:t>
    </dgm:pt>
    <dgm:pt modelId="{0E8306F9-2E58-46F6-8E8F-FE04E953343E}">
      <dgm:prSet phldrT="[Текст]"/>
      <dgm:spPr/>
      <dgm:t>
        <a:bodyPr/>
        <a:lstStyle/>
        <a:p>
          <a:r>
            <a:rPr lang="ru-RU" dirty="0" smtClean="0"/>
            <a:t>Конкурс ИКТО - 2015</a:t>
          </a:r>
          <a:endParaRPr lang="ru-RU" dirty="0"/>
        </a:p>
      </dgm:t>
    </dgm:pt>
    <dgm:pt modelId="{CB79FEF2-ED2C-472E-8557-CD44416BBA42}" type="parTrans" cxnId="{470B4F19-D846-4D39-8CBC-FE02FE1F8D9B}">
      <dgm:prSet/>
      <dgm:spPr/>
      <dgm:t>
        <a:bodyPr/>
        <a:lstStyle/>
        <a:p>
          <a:endParaRPr lang="ru-RU"/>
        </a:p>
      </dgm:t>
    </dgm:pt>
    <dgm:pt modelId="{3D3A2FE6-06B9-4D6A-8478-83B1A03494C7}" type="sibTrans" cxnId="{470B4F19-D846-4D39-8CBC-FE02FE1F8D9B}">
      <dgm:prSet/>
      <dgm:spPr/>
      <dgm:t>
        <a:bodyPr/>
        <a:lstStyle/>
        <a:p>
          <a:endParaRPr lang="ru-RU"/>
        </a:p>
      </dgm:t>
    </dgm:pt>
    <dgm:pt modelId="{1532D7B9-C0E1-4791-B761-6122B8C51D2B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2D30F04-CFE2-48BF-9089-9120C4099E01}" type="parTrans" cxnId="{FAB6C6DF-6CE2-49B1-B65A-A5B826DA359C}">
      <dgm:prSet/>
      <dgm:spPr/>
      <dgm:t>
        <a:bodyPr/>
        <a:lstStyle/>
        <a:p>
          <a:endParaRPr lang="ru-RU"/>
        </a:p>
      </dgm:t>
    </dgm:pt>
    <dgm:pt modelId="{535B7CCB-6E42-4CDB-B2E9-AE911693EC0E}" type="sibTrans" cxnId="{FAB6C6DF-6CE2-49B1-B65A-A5B826DA359C}">
      <dgm:prSet/>
      <dgm:spPr/>
      <dgm:t>
        <a:bodyPr/>
        <a:lstStyle/>
        <a:p>
          <a:endParaRPr lang="ru-RU"/>
        </a:p>
      </dgm:t>
    </dgm:pt>
    <dgm:pt modelId="{8F7C9904-4D68-4A2D-A4AD-5417BB7B2438}">
      <dgm:prSet phldrT="[Текст]"/>
      <dgm:spPr/>
      <dgm:t>
        <a:bodyPr/>
        <a:lstStyle/>
        <a:p>
          <a:r>
            <a:rPr lang="ru-RU" dirty="0" smtClean="0"/>
            <a:t>День открытых дверей КГБПОУ «</a:t>
          </a:r>
          <a:r>
            <a:rPr lang="ru-RU" dirty="0" err="1" smtClean="0"/>
            <a:t>Яровской</a:t>
          </a:r>
          <a:r>
            <a:rPr lang="ru-RU" dirty="0" smtClean="0"/>
            <a:t> политехнический техникум»</a:t>
          </a:r>
          <a:endParaRPr lang="ru-RU" dirty="0"/>
        </a:p>
      </dgm:t>
    </dgm:pt>
    <dgm:pt modelId="{448FC02B-FD61-4638-B2F7-C200AF5A159E}" type="parTrans" cxnId="{3B3495B5-2FF9-4447-8883-A71559B9717D}">
      <dgm:prSet/>
      <dgm:spPr/>
      <dgm:t>
        <a:bodyPr/>
        <a:lstStyle/>
        <a:p>
          <a:endParaRPr lang="ru-RU"/>
        </a:p>
      </dgm:t>
    </dgm:pt>
    <dgm:pt modelId="{0A199C33-1DB1-4056-AC50-3193DA737337}" type="sibTrans" cxnId="{3B3495B5-2FF9-4447-8883-A71559B9717D}">
      <dgm:prSet/>
      <dgm:spPr/>
      <dgm:t>
        <a:bodyPr/>
        <a:lstStyle/>
        <a:p>
          <a:endParaRPr lang="ru-RU"/>
        </a:p>
      </dgm:t>
    </dgm:pt>
    <dgm:pt modelId="{F32100B7-CDE7-4DC6-BFD9-2DCDEE05D3F8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8B9BB874-25C2-4720-A2C8-0D0FA95C3E2D}" type="parTrans" cxnId="{B1EBF8BA-299B-4FC5-AFB3-4455DD643CE5}">
      <dgm:prSet/>
      <dgm:spPr/>
      <dgm:t>
        <a:bodyPr/>
        <a:lstStyle/>
        <a:p>
          <a:endParaRPr lang="ru-RU"/>
        </a:p>
      </dgm:t>
    </dgm:pt>
    <dgm:pt modelId="{8C7F3EC0-9641-4D8E-B670-649F836F5140}" type="sibTrans" cxnId="{B1EBF8BA-299B-4FC5-AFB3-4455DD643CE5}">
      <dgm:prSet/>
      <dgm:spPr/>
      <dgm:t>
        <a:bodyPr/>
        <a:lstStyle/>
        <a:p>
          <a:endParaRPr lang="ru-RU"/>
        </a:p>
      </dgm:t>
    </dgm:pt>
    <dgm:pt modelId="{99F7930A-6CC7-4E31-A7EE-FF7C57F63DAA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BBC656D3-9246-4590-8BB4-8E479E43CFF8}" type="parTrans" cxnId="{FF11516D-8641-404F-92F8-B6C190704CEA}">
      <dgm:prSet/>
      <dgm:spPr/>
      <dgm:t>
        <a:bodyPr/>
        <a:lstStyle/>
        <a:p>
          <a:endParaRPr lang="ru-RU"/>
        </a:p>
      </dgm:t>
    </dgm:pt>
    <dgm:pt modelId="{7E1823CD-7A04-43D5-B59D-104FFA19569E}" type="sibTrans" cxnId="{FF11516D-8641-404F-92F8-B6C190704CEA}">
      <dgm:prSet/>
      <dgm:spPr/>
      <dgm:t>
        <a:bodyPr/>
        <a:lstStyle/>
        <a:p>
          <a:endParaRPr lang="ru-RU"/>
        </a:p>
      </dgm:t>
    </dgm:pt>
    <dgm:pt modelId="{5BCA6C45-2613-451E-A2DD-288B069E0710}">
      <dgm:prSet/>
      <dgm:spPr/>
      <dgm:t>
        <a:bodyPr/>
        <a:lstStyle/>
        <a:p>
          <a:r>
            <a:rPr lang="ru-RU" smtClean="0"/>
            <a:t>Выездная ярмарка профессий</a:t>
          </a:r>
          <a:endParaRPr lang="ru-RU"/>
        </a:p>
      </dgm:t>
    </dgm:pt>
    <dgm:pt modelId="{D79F5C58-EBC1-447B-AAC2-D65537CA1A3F}" type="parTrans" cxnId="{5020422C-E3E3-4E72-A5D5-727A67CE6083}">
      <dgm:prSet/>
      <dgm:spPr/>
      <dgm:t>
        <a:bodyPr/>
        <a:lstStyle/>
        <a:p>
          <a:endParaRPr lang="ru-RU"/>
        </a:p>
      </dgm:t>
    </dgm:pt>
    <dgm:pt modelId="{75E6785A-1A6D-459D-935E-94F085BB660A}" type="sibTrans" cxnId="{5020422C-E3E3-4E72-A5D5-727A67CE6083}">
      <dgm:prSet/>
      <dgm:spPr/>
      <dgm:t>
        <a:bodyPr/>
        <a:lstStyle/>
        <a:p>
          <a:endParaRPr lang="ru-RU"/>
        </a:p>
      </dgm:t>
    </dgm:pt>
    <dgm:pt modelId="{71CF1698-F2C1-4D3D-AE9B-1476489E8A06}">
      <dgm:prSet/>
      <dgm:spPr/>
      <dgm:t>
        <a:bodyPr/>
        <a:lstStyle/>
        <a:p>
          <a:r>
            <a:rPr lang="ru-RU" smtClean="0"/>
            <a:t>Краевая олимпиада по профессии Повар</a:t>
          </a:r>
          <a:endParaRPr lang="ru-RU"/>
        </a:p>
      </dgm:t>
    </dgm:pt>
    <dgm:pt modelId="{D2A04372-E7D1-40CB-94AC-C9AE7B8E4C57}" type="parTrans" cxnId="{D1059780-B387-40C8-9584-B8009C424F8D}">
      <dgm:prSet/>
      <dgm:spPr/>
      <dgm:t>
        <a:bodyPr/>
        <a:lstStyle/>
        <a:p>
          <a:endParaRPr lang="ru-RU"/>
        </a:p>
      </dgm:t>
    </dgm:pt>
    <dgm:pt modelId="{0EEA3DC0-50F8-48A3-93F5-E699067F3D21}" type="sibTrans" cxnId="{D1059780-B387-40C8-9584-B8009C424F8D}">
      <dgm:prSet/>
      <dgm:spPr/>
      <dgm:t>
        <a:bodyPr/>
        <a:lstStyle/>
        <a:p>
          <a:endParaRPr lang="ru-RU"/>
        </a:p>
      </dgm:t>
    </dgm:pt>
    <dgm:pt modelId="{6E68066F-407B-4796-B002-ECE07EC5B78D}">
      <dgm:prSet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67FD75EA-D614-4ABA-A2FA-3154A87FE4C7}" type="parTrans" cxnId="{D91E9749-B099-4CAB-9E4D-F6F6A874A117}">
      <dgm:prSet/>
      <dgm:spPr/>
      <dgm:t>
        <a:bodyPr/>
        <a:lstStyle/>
        <a:p>
          <a:endParaRPr lang="ru-RU"/>
        </a:p>
      </dgm:t>
    </dgm:pt>
    <dgm:pt modelId="{DAF5C717-58CC-4D2F-A141-418FF1FD973C}" type="sibTrans" cxnId="{D91E9749-B099-4CAB-9E4D-F6F6A874A117}">
      <dgm:prSet/>
      <dgm:spPr/>
      <dgm:t>
        <a:bodyPr/>
        <a:lstStyle/>
        <a:p>
          <a:endParaRPr lang="ru-RU"/>
        </a:p>
      </dgm:t>
    </dgm:pt>
    <dgm:pt modelId="{9C455B6D-A829-4B90-9C39-CA42EE9835A4}">
      <dgm:prSet/>
      <dgm:spPr/>
      <dgm:t>
        <a:bodyPr/>
        <a:lstStyle/>
        <a:p>
          <a:r>
            <a:rPr lang="ru-RU" dirty="0" smtClean="0"/>
            <a:t>Публикации в </a:t>
          </a:r>
          <a:r>
            <a:rPr lang="ru-RU" smtClean="0"/>
            <a:t>сети Интернет</a:t>
          </a:r>
          <a:endParaRPr lang="ru-RU"/>
        </a:p>
      </dgm:t>
    </dgm:pt>
    <dgm:pt modelId="{58CE5012-EBC2-466E-B57B-5A2700C1E479}" type="parTrans" cxnId="{D1185914-404E-4248-8AF6-E71911907834}">
      <dgm:prSet/>
      <dgm:spPr/>
      <dgm:t>
        <a:bodyPr/>
        <a:lstStyle/>
        <a:p>
          <a:endParaRPr lang="ru-RU"/>
        </a:p>
      </dgm:t>
    </dgm:pt>
    <dgm:pt modelId="{4CAADCC3-8484-4310-9A8D-29A88BC3D9A2}" type="sibTrans" cxnId="{D1185914-404E-4248-8AF6-E71911907834}">
      <dgm:prSet/>
      <dgm:spPr/>
      <dgm:t>
        <a:bodyPr/>
        <a:lstStyle/>
        <a:p>
          <a:endParaRPr lang="ru-RU"/>
        </a:p>
      </dgm:t>
    </dgm:pt>
    <dgm:pt modelId="{917F2600-C6E3-423B-87D7-48049150FF62}" type="pres">
      <dgm:prSet presAssocID="{61D4F1E7-4A8A-4CF8-B7D8-226A639BDC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55CC1A-FAC6-4319-85AE-C62CC3E07DB7}" type="pres">
      <dgm:prSet presAssocID="{8BD730F8-BB48-4CFE-A61D-5DB219334F43}" presName="composite" presStyleCnt="0"/>
      <dgm:spPr/>
    </dgm:pt>
    <dgm:pt modelId="{E0DB5D53-D08D-4ABE-8725-C6CF3311AB62}" type="pres">
      <dgm:prSet presAssocID="{8BD730F8-BB48-4CFE-A61D-5DB219334F43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FF38B-23ED-42DF-8C57-56F6BFED31EA}" type="pres">
      <dgm:prSet presAssocID="{8BD730F8-BB48-4CFE-A61D-5DB219334F43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C3B45-BD04-439F-B65A-DBD6C64A01A2}" type="pres">
      <dgm:prSet presAssocID="{55D326CF-6283-4AD6-ABEA-6FFDAF58D69A}" presName="sp" presStyleCnt="0"/>
      <dgm:spPr/>
    </dgm:pt>
    <dgm:pt modelId="{CAEA7B1A-6CC9-4984-A700-72AD51CEA764}" type="pres">
      <dgm:prSet presAssocID="{87184762-8870-4B65-A564-630A3C3D1CED}" presName="composite" presStyleCnt="0"/>
      <dgm:spPr/>
    </dgm:pt>
    <dgm:pt modelId="{651DFE62-F630-4054-BE79-12C7A4AD268E}" type="pres">
      <dgm:prSet presAssocID="{87184762-8870-4B65-A564-630A3C3D1CE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431D5-14C1-4CF0-AE23-DBD5A61E9FB8}" type="pres">
      <dgm:prSet presAssocID="{87184762-8870-4B65-A564-630A3C3D1CED}" presName="descendantText" presStyleLbl="alignAcc1" presStyleIdx="1" presStyleCnt="6" custScaleX="38361" custLinFactY="34687" custLinFactNeighborX="-221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E9E2D-58E6-4BEB-B128-EB9957F54A63}" type="pres">
      <dgm:prSet presAssocID="{415D5FE1-92B5-4CAE-A2C1-32DCEEC33777}" presName="sp" presStyleCnt="0"/>
      <dgm:spPr/>
    </dgm:pt>
    <dgm:pt modelId="{4C4DE5D4-8DE6-4DAD-8E07-49417C9C95A6}" type="pres">
      <dgm:prSet presAssocID="{1532D7B9-C0E1-4791-B761-6122B8C51D2B}" presName="composite" presStyleCnt="0"/>
      <dgm:spPr/>
    </dgm:pt>
    <dgm:pt modelId="{9EF0D3C0-AE34-423F-8E15-3AB493A73D79}" type="pres">
      <dgm:prSet presAssocID="{1532D7B9-C0E1-4791-B761-6122B8C51D2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55514-D740-49BD-8727-50AAF5299CA9}" type="pres">
      <dgm:prSet presAssocID="{1532D7B9-C0E1-4791-B761-6122B8C51D2B}" presName="descendantText" presStyleLbl="alignAcc1" presStyleIdx="2" presStyleCnt="6" custScaleX="52028" custLinFactY="-32982" custLinFactNeighborX="-259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21664-C646-4534-AA41-17B296CBFCAA}" type="pres">
      <dgm:prSet presAssocID="{535B7CCB-6E42-4CDB-B2E9-AE911693EC0E}" presName="sp" presStyleCnt="0"/>
      <dgm:spPr/>
    </dgm:pt>
    <dgm:pt modelId="{41654EF3-072B-4FF6-AF42-D51B12019DED}" type="pres">
      <dgm:prSet presAssocID="{F32100B7-CDE7-4DC6-BFD9-2DCDEE05D3F8}" presName="composite" presStyleCnt="0"/>
      <dgm:spPr/>
    </dgm:pt>
    <dgm:pt modelId="{12F94D2E-1D5A-4F40-A53F-81AF53ED23B8}" type="pres">
      <dgm:prSet presAssocID="{F32100B7-CDE7-4DC6-BFD9-2DCDEE05D3F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C0C69-A75F-4349-A43C-8ADD019ACC1A}" type="pres">
      <dgm:prSet presAssocID="{F32100B7-CDE7-4DC6-BFD9-2DCDEE05D3F8}" presName="descendantText" presStyleLbl="alignAcc1" presStyleIdx="3" presStyleCnt="6" custScaleX="37465" custLinFactNeighborX="-1918" custLinFactNeighborY="-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7192D-D8D6-4963-8F00-5A3414B9005A}" type="pres">
      <dgm:prSet presAssocID="{8C7F3EC0-9641-4D8E-B670-649F836F5140}" presName="sp" presStyleCnt="0"/>
      <dgm:spPr/>
    </dgm:pt>
    <dgm:pt modelId="{04C7DA5B-AEF1-4692-A455-8F40B4C3F015}" type="pres">
      <dgm:prSet presAssocID="{99F7930A-6CC7-4E31-A7EE-FF7C57F63DAA}" presName="composite" presStyleCnt="0"/>
      <dgm:spPr/>
    </dgm:pt>
    <dgm:pt modelId="{9666184D-94B3-4C2B-A4A3-1706918668B9}" type="pres">
      <dgm:prSet presAssocID="{99F7930A-6CC7-4E31-A7EE-FF7C57F63DA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CFEA7-8142-4836-85FE-38727870C9FE}" type="pres">
      <dgm:prSet presAssocID="{99F7930A-6CC7-4E31-A7EE-FF7C57F63DAA}" presName="descendantText" presStyleLbl="alignAcc1" presStyleIdx="4" presStyleCnt="6" custScaleX="38148" custLinFactNeighborX="-1950" custLinFactNeighborY="2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B1998-9E0C-41A0-8631-49F81D2201DD}" type="pres">
      <dgm:prSet presAssocID="{7E1823CD-7A04-43D5-B59D-104FFA19569E}" presName="sp" presStyleCnt="0"/>
      <dgm:spPr/>
    </dgm:pt>
    <dgm:pt modelId="{DD2EEE0F-B161-4644-B159-0A5EA4BC3791}" type="pres">
      <dgm:prSet presAssocID="{6E68066F-407B-4796-B002-ECE07EC5B78D}" presName="composite" presStyleCnt="0"/>
      <dgm:spPr/>
    </dgm:pt>
    <dgm:pt modelId="{A46DBF1F-86FD-4F1C-97D3-6ABFC4E87BEC}" type="pres">
      <dgm:prSet presAssocID="{6E68066F-407B-4796-B002-ECE07EC5B78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F9D0D-E8A2-4F4C-8FB3-21AF91060542}" type="pres">
      <dgm:prSet presAssocID="{6E68066F-407B-4796-B002-ECE07EC5B78D}" presName="descendantText" presStyleLbl="alignAcc1" presStyleIdx="5" presStyleCnt="6" custScaleX="38006" custLinFactNeighborX="-1390" custLinFactNeighborY="4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F4FEFD-6755-4C9F-ADD4-1F85C5A75766}" type="presOf" srcId="{9C455B6D-A829-4B90-9C39-CA42EE9835A4}" destId="{C86F9D0D-E8A2-4F4C-8FB3-21AF91060542}" srcOrd="0" destOrd="0" presId="urn:microsoft.com/office/officeart/2005/8/layout/chevron2"/>
    <dgm:cxn modelId="{4DC7B995-17DD-4DF7-A80D-19F2EAC1ECD7}" srcId="{61D4F1E7-4A8A-4CF8-B7D8-226A639BDCD9}" destId="{8BD730F8-BB48-4CFE-A61D-5DB219334F43}" srcOrd="0" destOrd="0" parTransId="{CBD674AA-CC32-4359-9C38-4CF17B9DE358}" sibTransId="{55D326CF-6283-4AD6-ABEA-6FFDAF58D69A}"/>
    <dgm:cxn modelId="{FAB6C6DF-6CE2-49B1-B65A-A5B826DA359C}" srcId="{61D4F1E7-4A8A-4CF8-B7D8-226A639BDCD9}" destId="{1532D7B9-C0E1-4791-B761-6122B8C51D2B}" srcOrd="2" destOrd="0" parTransId="{D2D30F04-CFE2-48BF-9089-9120C4099E01}" sibTransId="{535B7CCB-6E42-4CDB-B2E9-AE911693EC0E}"/>
    <dgm:cxn modelId="{624CAD04-FBDD-4512-91EA-FB9F3B78E43D}" type="presOf" srcId="{5BCA6C45-2613-451E-A2DD-288B069E0710}" destId="{83CC0C69-A75F-4349-A43C-8ADD019ACC1A}" srcOrd="0" destOrd="0" presId="urn:microsoft.com/office/officeart/2005/8/layout/chevron2"/>
    <dgm:cxn modelId="{3B3495B5-2FF9-4447-8883-A71559B9717D}" srcId="{1532D7B9-C0E1-4791-B761-6122B8C51D2B}" destId="{8F7C9904-4D68-4A2D-A4AD-5417BB7B2438}" srcOrd="0" destOrd="0" parTransId="{448FC02B-FD61-4638-B2F7-C200AF5A159E}" sibTransId="{0A199C33-1DB1-4056-AC50-3193DA737337}"/>
    <dgm:cxn modelId="{2304B2E9-857D-4C4B-A32B-CC367F7BCB61}" type="presOf" srcId="{6E68066F-407B-4796-B002-ECE07EC5B78D}" destId="{A46DBF1F-86FD-4F1C-97D3-6ABFC4E87BEC}" srcOrd="0" destOrd="0" presId="urn:microsoft.com/office/officeart/2005/8/layout/chevron2"/>
    <dgm:cxn modelId="{61F45686-9EAF-4A2A-9C2E-3373F1A0B0C4}" type="presOf" srcId="{1532D7B9-C0E1-4791-B761-6122B8C51D2B}" destId="{9EF0D3C0-AE34-423F-8E15-3AB493A73D79}" srcOrd="0" destOrd="0" presId="urn:microsoft.com/office/officeart/2005/8/layout/chevron2"/>
    <dgm:cxn modelId="{D1185914-404E-4248-8AF6-E71911907834}" srcId="{6E68066F-407B-4796-B002-ECE07EC5B78D}" destId="{9C455B6D-A829-4B90-9C39-CA42EE9835A4}" srcOrd="0" destOrd="0" parTransId="{58CE5012-EBC2-466E-B57B-5A2700C1E479}" sibTransId="{4CAADCC3-8484-4310-9A8D-29A88BC3D9A2}"/>
    <dgm:cxn modelId="{1C8416FA-8CB7-4117-8F0C-54EFB132200C}" type="presOf" srcId="{99F7930A-6CC7-4E31-A7EE-FF7C57F63DAA}" destId="{9666184D-94B3-4C2B-A4A3-1706918668B9}" srcOrd="0" destOrd="0" presId="urn:microsoft.com/office/officeart/2005/8/layout/chevron2"/>
    <dgm:cxn modelId="{D1059780-B387-40C8-9584-B8009C424F8D}" srcId="{99F7930A-6CC7-4E31-A7EE-FF7C57F63DAA}" destId="{71CF1698-F2C1-4D3D-AE9B-1476489E8A06}" srcOrd="0" destOrd="0" parTransId="{D2A04372-E7D1-40CB-94AC-C9AE7B8E4C57}" sibTransId="{0EEA3DC0-50F8-48A3-93F5-E699067F3D21}"/>
    <dgm:cxn modelId="{A4311A40-6B9E-410C-B765-21CCB1D78338}" srcId="{61D4F1E7-4A8A-4CF8-B7D8-226A639BDCD9}" destId="{87184762-8870-4B65-A564-630A3C3D1CED}" srcOrd="1" destOrd="0" parTransId="{98350F8F-E652-4248-BEBA-2C12D14B98AC}" sibTransId="{415D5FE1-92B5-4CAE-A2C1-32DCEEC33777}"/>
    <dgm:cxn modelId="{B1EBF8BA-299B-4FC5-AFB3-4455DD643CE5}" srcId="{61D4F1E7-4A8A-4CF8-B7D8-226A639BDCD9}" destId="{F32100B7-CDE7-4DC6-BFD9-2DCDEE05D3F8}" srcOrd="3" destOrd="0" parTransId="{8B9BB874-25C2-4720-A2C8-0D0FA95C3E2D}" sibTransId="{8C7F3EC0-9641-4D8E-B670-649F836F5140}"/>
    <dgm:cxn modelId="{353DF4A6-B540-4D91-B172-21E52D429326}" type="presOf" srcId="{8BD730F8-BB48-4CFE-A61D-5DB219334F43}" destId="{E0DB5D53-D08D-4ABE-8725-C6CF3311AB62}" srcOrd="0" destOrd="0" presId="urn:microsoft.com/office/officeart/2005/8/layout/chevron2"/>
    <dgm:cxn modelId="{5020422C-E3E3-4E72-A5D5-727A67CE6083}" srcId="{F32100B7-CDE7-4DC6-BFD9-2DCDEE05D3F8}" destId="{5BCA6C45-2613-451E-A2DD-288B069E0710}" srcOrd="0" destOrd="0" parTransId="{D79F5C58-EBC1-447B-AAC2-D65537CA1A3F}" sibTransId="{75E6785A-1A6D-459D-935E-94F085BB660A}"/>
    <dgm:cxn modelId="{D91E9749-B099-4CAB-9E4D-F6F6A874A117}" srcId="{61D4F1E7-4A8A-4CF8-B7D8-226A639BDCD9}" destId="{6E68066F-407B-4796-B002-ECE07EC5B78D}" srcOrd="5" destOrd="0" parTransId="{67FD75EA-D614-4ABA-A2FA-3154A87FE4C7}" sibTransId="{DAF5C717-58CC-4D2F-A141-418FF1FD973C}"/>
    <dgm:cxn modelId="{4F1742C9-0695-421D-9336-772DB50C29BB}" type="presOf" srcId="{3B16BDBC-594F-472C-B4DE-5A9AB53E48D3}" destId="{164FF38B-23ED-42DF-8C57-56F6BFED31EA}" srcOrd="0" destOrd="0" presId="urn:microsoft.com/office/officeart/2005/8/layout/chevron2"/>
    <dgm:cxn modelId="{3220C0AB-EABE-4559-AC6E-BBEEE4AB2F3A}" type="presOf" srcId="{8F7C9904-4D68-4A2D-A4AD-5417BB7B2438}" destId="{5A255514-D740-49BD-8727-50AAF5299CA9}" srcOrd="0" destOrd="0" presId="urn:microsoft.com/office/officeart/2005/8/layout/chevron2"/>
    <dgm:cxn modelId="{E7579037-C16B-413E-BE74-E553D93678E7}" type="presOf" srcId="{61D4F1E7-4A8A-4CF8-B7D8-226A639BDCD9}" destId="{917F2600-C6E3-423B-87D7-48049150FF62}" srcOrd="0" destOrd="0" presId="urn:microsoft.com/office/officeart/2005/8/layout/chevron2"/>
    <dgm:cxn modelId="{4A42F4D2-9C52-453C-9F1E-234F8AACFC8E}" type="presOf" srcId="{F32100B7-CDE7-4DC6-BFD9-2DCDEE05D3F8}" destId="{12F94D2E-1D5A-4F40-A53F-81AF53ED23B8}" srcOrd="0" destOrd="0" presId="urn:microsoft.com/office/officeart/2005/8/layout/chevron2"/>
    <dgm:cxn modelId="{27CDD81B-4BBB-4897-A622-22A52C7D7265}" type="presOf" srcId="{87184762-8870-4B65-A564-630A3C3D1CED}" destId="{651DFE62-F630-4054-BE79-12C7A4AD268E}" srcOrd="0" destOrd="0" presId="urn:microsoft.com/office/officeart/2005/8/layout/chevron2"/>
    <dgm:cxn modelId="{FF11516D-8641-404F-92F8-B6C190704CEA}" srcId="{61D4F1E7-4A8A-4CF8-B7D8-226A639BDCD9}" destId="{99F7930A-6CC7-4E31-A7EE-FF7C57F63DAA}" srcOrd="4" destOrd="0" parTransId="{BBC656D3-9246-4590-8BB4-8E479E43CFF8}" sibTransId="{7E1823CD-7A04-43D5-B59D-104FFA19569E}"/>
    <dgm:cxn modelId="{4CA63F3C-4279-4866-8325-71D8903708C1}" type="presOf" srcId="{0E8306F9-2E58-46F6-8E8F-FE04E953343E}" destId="{649431D5-14C1-4CF0-AE23-DBD5A61E9FB8}" srcOrd="0" destOrd="0" presId="urn:microsoft.com/office/officeart/2005/8/layout/chevron2"/>
    <dgm:cxn modelId="{A5D36585-AFC1-4ECC-A022-61410EBF10FB}" srcId="{8BD730F8-BB48-4CFE-A61D-5DB219334F43}" destId="{3B16BDBC-594F-472C-B4DE-5A9AB53E48D3}" srcOrd="0" destOrd="0" parTransId="{782B8146-2626-48B4-999D-CEB2E0BF4957}" sibTransId="{4C7581CA-64DA-4974-B699-D28D7A5B898A}"/>
    <dgm:cxn modelId="{470B4F19-D846-4D39-8CBC-FE02FE1F8D9B}" srcId="{87184762-8870-4B65-A564-630A3C3D1CED}" destId="{0E8306F9-2E58-46F6-8E8F-FE04E953343E}" srcOrd="0" destOrd="0" parTransId="{CB79FEF2-ED2C-472E-8557-CD44416BBA42}" sibTransId="{3D3A2FE6-06B9-4D6A-8478-83B1A03494C7}"/>
    <dgm:cxn modelId="{81CBBAF4-B344-46CB-9F24-DC2E68B6D162}" type="presOf" srcId="{71CF1698-F2C1-4D3D-AE9B-1476489E8A06}" destId="{86ECFEA7-8142-4836-85FE-38727870C9FE}" srcOrd="0" destOrd="0" presId="urn:microsoft.com/office/officeart/2005/8/layout/chevron2"/>
    <dgm:cxn modelId="{16FB442D-0F63-4381-8CA5-54F82227EAFF}" type="presParOf" srcId="{917F2600-C6E3-423B-87D7-48049150FF62}" destId="{8255CC1A-FAC6-4319-85AE-C62CC3E07DB7}" srcOrd="0" destOrd="0" presId="urn:microsoft.com/office/officeart/2005/8/layout/chevron2"/>
    <dgm:cxn modelId="{DDB9B28B-D35C-4595-8EF9-7226FFC57DEB}" type="presParOf" srcId="{8255CC1A-FAC6-4319-85AE-C62CC3E07DB7}" destId="{E0DB5D53-D08D-4ABE-8725-C6CF3311AB62}" srcOrd="0" destOrd="0" presId="urn:microsoft.com/office/officeart/2005/8/layout/chevron2"/>
    <dgm:cxn modelId="{154FA8EB-99EB-4DC2-B23B-36699A4AD26E}" type="presParOf" srcId="{8255CC1A-FAC6-4319-85AE-C62CC3E07DB7}" destId="{164FF38B-23ED-42DF-8C57-56F6BFED31EA}" srcOrd="1" destOrd="0" presId="urn:microsoft.com/office/officeart/2005/8/layout/chevron2"/>
    <dgm:cxn modelId="{5CB57FE9-A7F9-477D-972B-FB3C89972FE1}" type="presParOf" srcId="{917F2600-C6E3-423B-87D7-48049150FF62}" destId="{EC4C3B45-BD04-439F-B65A-DBD6C64A01A2}" srcOrd="1" destOrd="0" presId="urn:microsoft.com/office/officeart/2005/8/layout/chevron2"/>
    <dgm:cxn modelId="{C5432994-CB8F-4F9E-A124-E4874635D1A4}" type="presParOf" srcId="{917F2600-C6E3-423B-87D7-48049150FF62}" destId="{CAEA7B1A-6CC9-4984-A700-72AD51CEA764}" srcOrd="2" destOrd="0" presId="urn:microsoft.com/office/officeart/2005/8/layout/chevron2"/>
    <dgm:cxn modelId="{CE52497F-EF7B-4FDB-BA40-9B34BDA39775}" type="presParOf" srcId="{CAEA7B1A-6CC9-4984-A700-72AD51CEA764}" destId="{651DFE62-F630-4054-BE79-12C7A4AD268E}" srcOrd="0" destOrd="0" presId="urn:microsoft.com/office/officeart/2005/8/layout/chevron2"/>
    <dgm:cxn modelId="{6CDFB010-788D-44C7-884C-6590720D100B}" type="presParOf" srcId="{CAEA7B1A-6CC9-4984-A700-72AD51CEA764}" destId="{649431D5-14C1-4CF0-AE23-DBD5A61E9FB8}" srcOrd="1" destOrd="0" presId="urn:microsoft.com/office/officeart/2005/8/layout/chevron2"/>
    <dgm:cxn modelId="{BB16CC28-BD1B-4605-A47A-F50F155E12D3}" type="presParOf" srcId="{917F2600-C6E3-423B-87D7-48049150FF62}" destId="{800E9E2D-58E6-4BEB-B128-EB9957F54A63}" srcOrd="3" destOrd="0" presId="urn:microsoft.com/office/officeart/2005/8/layout/chevron2"/>
    <dgm:cxn modelId="{59C36DC7-D97B-44AE-AEDA-12872CE182C6}" type="presParOf" srcId="{917F2600-C6E3-423B-87D7-48049150FF62}" destId="{4C4DE5D4-8DE6-4DAD-8E07-49417C9C95A6}" srcOrd="4" destOrd="0" presId="urn:microsoft.com/office/officeart/2005/8/layout/chevron2"/>
    <dgm:cxn modelId="{46FE6E9C-96F6-44B3-AE11-103C3A583E29}" type="presParOf" srcId="{4C4DE5D4-8DE6-4DAD-8E07-49417C9C95A6}" destId="{9EF0D3C0-AE34-423F-8E15-3AB493A73D79}" srcOrd="0" destOrd="0" presId="urn:microsoft.com/office/officeart/2005/8/layout/chevron2"/>
    <dgm:cxn modelId="{F6809A61-DE26-46A6-A579-59460757E8C8}" type="presParOf" srcId="{4C4DE5D4-8DE6-4DAD-8E07-49417C9C95A6}" destId="{5A255514-D740-49BD-8727-50AAF5299CA9}" srcOrd="1" destOrd="0" presId="urn:microsoft.com/office/officeart/2005/8/layout/chevron2"/>
    <dgm:cxn modelId="{9565A7FD-120A-45B0-A8DA-7215FA7907BF}" type="presParOf" srcId="{917F2600-C6E3-423B-87D7-48049150FF62}" destId="{E4D21664-C646-4534-AA41-17B296CBFCAA}" srcOrd="5" destOrd="0" presId="urn:microsoft.com/office/officeart/2005/8/layout/chevron2"/>
    <dgm:cxn modelId="{F61F994C-66BA-4B6D-B49D-55788291C5C1}" type="presParOf" srcId="{917F2600-C6E3-423B-87D7-48049150FF62}" destId="{41654EF3-072B-4FF6-AF42-D51B12019DED}" srcOrd="6" destOrd="0" presId="urn:microsoft.com/office/officeart/2005/8/layout/chevron2"/>
    <dgm:cxn modelId="{83A93BC9-27FC-43E5-A634-6E3877BAC03F}" type="presParOf" srcId="{41654EF3-072B-4FF6-AF42-D51B12019DED}" destId="{12F94D2E-1D5A-4F40-A53F-81AF53ED23B8}" srcOrd="0" destOrd="0" presId="urn:microsoft.com/office/officeart/2005/8/layout/chevron2"/>
    <dgm:cxn modelId="{F96F0976-826E-4C60-824C-3A4135ACAC35}" type="presParOf" srcId="{41654EF3-072B-4FF6-AF42-D51B12019DED}" destId="{83CC0C69-A75F-4349-A43C-8ADD019ACC1A}" srcOrd="1" destOrd="0" presId="urn:microsoft.com/office/officeart/2005/8/layout/chevron2"/>
    <dgm:cxn modelId="{976DED49-925B-4C63-874F-AFA423A95FF6}" type="presParOf" srcId="{917F2600-C6E3-423B-87D7-48049150FF62}" destId="{3F57192D-D8D6-4963-8F00-5A3414B9005A}" srcOrd="7" destOrd="0" presId="urn:microsoft.com/office/officeart/2005/8/layout/chevron2"/>
    <dgm:cxn modelId="{4F8C0491-D20B-4BC4-8F94-E71134FF3B66}" type="presParOf" srcId="{917F2600-C6E3-423B-87D7-48049150FF62}" destId="{04C7DA5B-AEF1-4692-A455-8F40B4C3F015}" srcOrd="8" destOrd="0" presId="urn:microsoft.com/office/officeart/2005/8/layout/chevron2"/>
    <dgm:cxn modelId="{E8D9445D-037E-4372-983C-E3595603997A}" type="presParOf" srcId="{04C7DA5B-AEF1-4692-A455-8F40B4C3F015}" destId="{9666184D-94B3-4C2B-A4A3-1706918668B9}" srcOrd="0" destOrd="0" presId="urn:microsoft.com/office/officeart/2005/8/layout/chevron2"/>
    <dgm:cxn modelId="{68A0DD05-D91F-4B91-8658-45008074511B}" type="presParOf" srcId="{04C7DA5B-AEF1-4692-A455-8F40B4C3F015}" destId="{86ECFEA7-8142-4836-85FE-38727870C9FE}" srcOrd="1" destOrd="0" presId="urn:microsoft.com/office/officeart/2005/8/layout/chevron2"/>
    <dgm:cxn modelId="{A00A5A02-FE08-420D-878F-13899BE5CE96}" type="presParOf" srcId="{917F2600-C6E3-423B-87D7-48049150FF62}" destId="{63FB1998-9E0C-41A0-8631-49F81D2201DD}" srcOrd="9" destOrd="0" presId="urn:microsoft.com/office/officeart/2005/8/layout/chevron2"/>
    <dgm:cxn modelId="{B59BF2C6-781A-4930-8933-0ABA53C12A7C}" type="presParOf" srcId="{917F2600-C6E3-423B-87D7-48049150FF62}" destId="{DD2EEE0F-B161-4644-B159-0A5EA4BC3791}" srcOrd="10" destOrd="0" presId="urn:microsoft.com/office/officeart/2005/8/layout/chevron2"/>
    <dgm:cxn modelId="{FC8FA815-273B-4D96-99A6-16B7B92E3503}" type="presParOf" srcId="{DD2EEE0F-B161-4644-B159-0A5EA4BC3791}" destId="{A46DBF1F-86FD-4F1C-97D3-6ABFC4E87BEC}" srcOrd="0" destOrd="0" presId="urn:microsoft.com/office/officeart/2005/8/layout/chevron2"/>
    <dgm:cxn modelId="{1D55F6DC-A2AB-4470-87D2-8E1E5A50641D}" type="presParOf" srcId="{DD2EEE0F-B161-4644-B159-0A5EA4BC3791}" destId="{C86F9D0D-E8A2-4F4C-8FB3-21AF91060542}" srcOrd="1" destOrd="0" presId="urn:microsoft.com/office/officeart/2005/8/layout/chevron2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240557-69BF-4C36-AA58-25AB39A758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Freeform 12"/>
          <p:cNvSpPr>
            <a:spLocks/>
          </p:cNvSpPr>
          <p:nvPr/>
        </p:nvSpPr>
        <p:spPr bwMode="gray">
          <a:xfrm>
            <a:off x="-9525" y="2997200"/>
            <a:ext cx="2205038" cy="2663825"/>
          </a:xfrm>
          <a:custGeom>
            <a:avLst/>
            <a:gdLst/>
            <a:ahLst/>
            <a:cxnLst>
              <a:cxn ang="0">
                <a:pos x="0" y="1678"/>
              </a:cxn>
              <a:cxn ang="0">
                <a:pos x="0" y="1134"/>
              </a:cxn>
              <a:cxn ang="0">
                <a:pos x="1406" y="0"/>
              </a:cxn>
              <a:cxn ang="0">
                <a:pos x="1406" y="91"/>
              </a:cxn>
              <a:cxn ang="0">
                <a:pos x="0" y="1678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103" name="Picture 7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447800" y="1782763"/>
            <a:ext cx="7359650" cy="1609725"/>
          </a:xfrm>
          <a:prstGeom prst="rect">
            <a:avLst/>
          </a:prstGeom>
          <a:noFill/>
        </p:spPr>
      </p:pic>
      <p:sp>
        <p:nvSpPr>
          <p:cNvPr id="4104" name="Freeform 8"/>
          <p:cNvSpPr>
            <a:spLocks/>
          </p:cNvSpPr>
          <p:nvPr/>
        </p:nvSpPr>
        <p:spPr bwMode="gray">
          <a:xfrm>
            <a:off x="568325" y="-9525"/>
            <a:ext cx="1784350" cy="6875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0" y="2"/>
              </a:cxn>
              <a:cxn ang="0">
                <a:pos x="1124" y="1373"/>
              </a:cxn>
              <a:cxn ang="0">
                <a:pos x="1124" y="2036"/>
              </a:cxn>
              <a:cxn ang="0">
                <a:pos x="889" y="4343"/>
              </a:cxn>
              <a:cxn ang="0">
                <a:pos x="526" y="4343"/>
              </a:cxn>
              <a:cxn ang="0">
                <a:pos x="1079" y="2031"/>
              </a:cxn>
              <a:cxn ang="0">
                <a:pos x="1079" y="1383"/>
              </a:cxn>
              <a:cxn ang="0">
                <a:pos x="0" y="0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5" name="Freeform 9"/>
          <p:cNvSpPr>
            <a:spLocks/>
          </p:cNvSpPr>
          <p:nvPr/>
        </p:nvSpPr>
        <p:spPr bwMode="gray">
          <a:xfrm>
            <a:off x="-12700" y="-9525"/>
            <a:ext cx="2392363" cy="6880225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1507" y="1379"/>
              </a:cxn>
              <a:cxn ang="0">
                <a:pos x="1507" y="2036"/>
              </a:cxn>
              <a:cxn ang="0">
                <a:pos x="727" y="4334"/>
              </a:cxn>
              <a:cxn ang="0">
                <a:pos x="2" y="4334"/>
              </a:cxn>
              <a:cxn ang="0">
                <a:pos x="2" y="4162"/>
              </a:cxn>
              <a:cxn ang="0">
                <a:pos x="1441" y="1936"/>
              </a:cxn>
              <a:cxn ang="0">
                <a:pos x="1441" y="1447"/>
              </a:cxn>
              <a:cxn ang="0">
                <a:pos x="8" y="434"/>
              </a:cxn>
              <a:cxn ang="0">
                <a:pos x="0" y="6"/>
              </a:cxn>
              <a:cxn ang="0">
                <a:pos x="181" y="0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6" name="Freeform 10"/>
          <p:cNvSpPr>
            <a:spLocks/>
          </p:cNvSpPr>
          <p:nvPr/>
        </p:nvSpPr>
        <p:spPr bwMode="gray">
          <a:xfrm>
            <a:off x="2557463" y="0"/>
            <a:ext cx="3022600" cy="6858000"/>
          </a:xfrm>
          <a:custGeom>
            <a:avLst/>
            <a:gdLst/>
            <a:ahLst/>
            <a:cxnLst>
              <a:cxn ang="0">
                <a:pos x="1904" y="0"/>
              </a:cxn>
              <a:cxn ang="0">
                <a:pos x="1178" y="0"/>
              </a:cxn>
              <a:cxn ang="0">
                <a:pos x="0" y="1342"/>
              </a:cxn>
              <a:cxn ang="0">
                <a:pos x="0" y="1950"/>
              </a:cxn>
              <a:cxn ang="0">
                <a:pos x="498" y="4354"/>
              </a:cxn>
              <a:cxn ang="0">
                <a:pos x="1088" y="4354"/>
              </a:cxn>
              <a:cxn ang="0">
                <a:pos x="44" y="1985"/>
              </a:cxn>
              <a:cxn ang="0">
                <a:pos x="44" y="1361"/>
              </a:cxn>
              <a:cxn ang="0">
                <a:pos x="1904" y="0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7" name="Freeform 11"/>
          <p:cNvSpPr>
            <a:spLocks/>
          </p:cNvSpPr>
          <p:nvPr/>
        </p:nvSpPr>
        <p:spPr bwMode="gray">
          <a:xfrm>
            <a:off x="2959100" y="-14288"/>
            <a:ext cx="2711450" cy="1887538"/>
          </a:xfrm>
          <a:custGeom>
            <a:avLst/>
            <a:gdLst/>
            <a:ahLst/>
            <a:cxnLst>
              <a:cxn ang="0">
                <a:pos x="1708" y="1"/>
              </a:cxn>
              <a:cxn ang="0">
                <a:pos x="1379" y="0"/>
              </a:cxn>
              <a:cxn ang="0">
                <a:pos x="0" y="1189"/>
              </a:cxn>
              <a:cxn ang="0">
                <a:pos x="1708" y="1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9" name="Freeform 13"/>
          <p:cNvSpPr>
            <a:spLocks/>
          </p:cNvSpPr>
          <p:nvPr/>
        </p:nvSpPr>
        <p:spPr bwMode="gray">
          <a:xfrm>
            <a:off x="2498725" y="-9525"/>
            <a:ext cx="6105525" cy="6867525"/>
          </a:xfrm>
          <a:custGeom>
            <a:avLst/>
            <a:gdLst/>
            <a:ahLst/>
            <a:cxnLst>
              <a:cxn ang="0">
                <a:pos x="3665" y="0"/>
              </a:cxn>
              <a:cxn ang="0">
                <a:pos x="2122" y="0"/>
              </a:cxn>
              <a:cxn ang="0">
                <a:pos x="0" y="1339"/>
              </a:cxn>
              <a:cxn ang="0">
                <a:pos x="0" y="1950"/>
              </a:cxn>
              <a:cxn ang="0">
                <a:pos x="1215" y="4354"/>
              </a:cxn>
              <a:cxn ang="0">
                <a:pos x="1941" y="4354"/>
              </a:cxn>
              <a:cxn ang="0">
                <a:pos x="72" y="1877"/>
              </a:cxn>
              <a:cxn ang="0">
                <a:pos x="72" y="1361"/>
              </a:cxn>
              <a:cxn ang="0">
                <a:pos x="3846" y="0"/>
              </a:cxn>
              <a:cxn ang="0">
                <a:pos x="2122" y="0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0" name="Freeform 14"/>
          <p:cNvSpPr>
            <a:spLocks/>
          </p:cNvSpPr>
          <p:nvPr/>
        </p:nvSpPr>
        <p:spPr bwMode="gray">
          <a:xfrm>
            <a:off x="-9525" y="185738"/>
            <a:ext cx="2246313" cy="5984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5" y="1197"/>
              </a:cxn>
              <a:cxn ang="0">
                <a:pos x="1415" y="1862"/>
              </a:cxn>
              <a:cxn ang="0">
                <a:pos x="0" y="3770"/>
              </a:cxn>
              <a:cxn ang="0">
                <a:pos x="0" y="3272"/>
              </a:cxn>
              <a:cxn ang="0">
                <a:pos x="1376" y="1801"/>
              </a:cxn>
              <a:cxn ang="0">
                <a:pos x="1376" y="1272"/>
              </a:cxn>
              <a:cxn ang="0">
                <a:pos x="6" y="962"/>
              </a:cxn>
              <a:cxn ang="0">
                <a:pos x="0" y="0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1" name="Freeform 15"/>
          <p:cNvSpPr>
            <a:spLocks/>
          </p:cNvSpPr>
          <p:nvPr/>
        </p:nvSpPr>
        <p:spPr bwMode="gray">
          <a:xfrm>
            <a:off x="2608263" y="642938"/>
            <a:ext cx="6540500" cy="6215062"/>
          </a:xfrm>
          <a:custGeom>
            <a:avLst/>
            <a:gdLst/>
            <a:ahLst/>
            <a:cxnLst>
              <a:cxn ang="0">
                <a:pos x="4115" y="0"/>
              </a:cxn>
              <a:cxn ang="0">
                <a:pos x="4120" y="500"/>
              </a:cxn>
              <a:cxn ang="0">
                <a:pos x="61" y="1059"/>
              </a:cxn>
              <a:cxn ang="0">
                <a:pos x="61" y="1466"/>
              </a:cxn>
              <a:cxn ang="0">
                <a:pos x="2419" y="3915"/>
              </a:cxn>
              <a:cxn ang="0">
                <a:pos x="1830" y="3915"/>
              </a:cxn>
              <a:cxn ang="0">
                <a:pos x="0" y="1449"/>
              </a:cxn>
              <a:cxn ang="0">
                <a:pos x="0" y="967"/>
              </a:cxn>
              <a:cxn ang="0">
                <a:pos x="4115" y="0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2" name="Freeform 16"/>
          <p:cNvSpPr>
            <a:spLocks/>
          </p:cNvSpPr>
          <p:nvPr/>
        </p:nvSpPr>
        <p:spPr bwMode="gray">
          <a:xfrm>
            <a:off x="2586038" y="-17463"/>
            <a:ext cx="6557962" cy="6875463"/>
          </a:xfrm>
          <a:custGeom>
            <a:avLst/>
            <a:gdLst/>
            <a:ahLst/>
            <a:cxnLst>
              <a:cxn ang="0">
                <a:pos x="4131" y="0"/>
              </a:cxn>
              <a:cxn ang="0">
                <a:pos x="4126" y="494"/>
              </a:cxn>
              <a:cxn ang="0">
                <a:pos x="55" y="1404"/>
              </a:cxn>
              <a:cxn ang="0">
                <a:pos x="55" y="1853"/>
              </a:cxn>
              <a:cxn ang="0">
                <a:pos x="3156" y="4348"/>
              </a:cxn>
              <a:cxn ang="0">
                <a:pos x="2067" y="4348"/>
              </a:cxn>
              <a:cxn ang="0">
                <a:pos x="0" y="1882"/>
              </a:cxn>
              <a:cxn ang="0">
                <a:pos x="0" y="1355"/>
              </a:cxn>
              <a:cxn ang="0">
                <a:pos x="3615" y="0"/>
              </a:cxn>
              <a:cxn ang="0">
                <a:pos x="4131" y="0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3" name="Freeform 17"/>
          <p:cNvSpPr>
            <a:spLocks/>
          </p:cNvSpPr>
          <p:nvPr/>
        </p:nvSpPr>
        <p:spPr bwMode="gray">
          <a:xfrm>
            <a:off x="2771775" y="-26988"/>
            <a:ext cx="5761038" cy="2087563"/>
          </a:xfrm>
          <a:custGeom>
            <a:avLst/>
            <a:gdLst/>
            <a:ahLst/>
            <a:cxnLst>
              <a:cxn ang="0">
                <a:pos x="0" y="1315"/>
              </a:cxn>
              <a:cxn ang="0">
                <a:pos x="2858" y="0"/>
              </a:cxn>
              <a:cxn ang="0">
                <a:pos x="3629" y="0"/>
              </a:cxn>
              <a:cxn ang="0">
                <a:pos x="0" y="1315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4" name="Freeform 18"/>
          <p:cNvSpPr>
            <a:spLocks/>
          </p:cNvSpPr>
          <p:nvPr/>
        </p:nvSpPr>
        <p:spPr bwMode="gray">
          <a:xfrm>
            <a:off x="2555875" y="2924175"/>
            <a:ext cx="3384550" cy="3944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32" y="2495"/>
              </a:cxn>
              <a:cxn ang="0">
                <a:pos x="1814" y="2495"/>
              </a:cxn>
              <a:cxn ang="0">
                <a:pos x="0" y="0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5001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0" name="Freeform 24"/>
          <p:cNvSpPr>
            <a:spLocks/>
          </p:cNvSpPr>
          <p:nvPr/>
        </p:nvSpPr>
        <p:spPr bwMode="gray">
          <a:xfrm>
            <a:off x="-19050" y="180975"/>
            <a:ext cx="2262188" cy="1914525"/>
          </a:xfrm>
          <a:custGeom>
            <a:avLst/>
            <a:gdLst/>
            <a:ahLst/>
            <a:cxnLst>
              <a:cxn ang="0">
                <a:pos x="1425" y="1206"/>
              </a:cxn>
              <a:cxn ang="0">
                <a:pos x="0" y="0"/>
              </a:cxn>
              <a:cxn ang="0">
                <a:pos x="0" y="186"/>
              </a:cxn>
              <a:cxn ang="0">
                <a:pos x="1425" y="1206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1" name="Freeform 25"/>
          <p:cNvSpPr>
            <a:spLocks/>
          </p:cNvSpPr>
          <p:nvPr/>
        </p:nvSpPr>
        <p:spPr bwMode="gray">
          <a:xfrm>
            <a:off x="-12700" y="3105150"/>
            <a:ext cx="2327275" cy="3762375"/>
          </a:xfrm>
          <a:custGeom>
            <a:avLst/>
            <a:gdLst/>
            <a:ahLst/>
            <a:cxnLst>
              <a:cxn ang="0">
                <a:pos x="0" y="2248"/>
              </a:cxn>
              <a:cxn ang="0">
                <a:pos x="1466" y="0"/>
              </a:cxn>
              <a:cxn ang="0">
                <a:pos x="194" y="2370"/>
              </a:cxn>
              <a:cxn ang="0">
                <a:pos x="4" y="2364"/>
              </a:cxn>
              <a:cxn ang="0">
                <a:pos x="0" y="2248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2" name="Freeform 26"/>
          <p:cNvSpPr>
            <a:spLocks/>
          </p:cNvSpPr>
          <p:nvPr/>
        </p:nvSpPr>
        <p:spPr bwMode="gray">
          <a:xfrm>
            <a:off x="-9525" y="1403350"/>
            <a:ext cx="2317750" cy="52657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643"/>
              </a:cxn>
              <a:cxn ang="0">
                <a:pos x="1410" y="564"/>
              </a:cxn>
              <a:cxn ang="0">
                <a:pos x="1410" y="1049"/>
              </a:cxn>
              <a:cxn ang="0">
                <a:pos x="0" y="2852"/>
              </a:cxn>
              <a:cxn ang="0">
                <a:pos x="0" y="3317"/>
              </a:cxn>
              <a:cxn ang="0">
                <a:pos x="1460" y="1062"/>
              </a:cxn>
              <a:cxn ang="0">
                <a:pos x="1460" y="505"/>
              </a:cxn>
              <a:cxn ang="0">
                <a:pos x="6" y="0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0" y="-19050"/>
            <a:ext cx="9153525" cy="6886575"/>
            <a:chOff x="0" y="0"/>
            <a:chExt cx="5760" cy="4326"/>
          </a:xfrm>
        </p:grpSpPr>
        <p:pic>
          <p:nvPicPr>
            <p:cNvPr id="4131" name="Picture 35" descr="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</p:spPr>
        </p:pic>
        <p:sp>
          <p:nvSpPr>
            <p:cNvPr id="4123" name="Rectangle 27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115" name="Picture 19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4141788" y="4041775"/>
            <a:ext cx="415925" cy="415925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3787775"/>
            <a:ext cx="7772400" cy="885825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9150" y="3505200"/>
            <a:ext cx="4129088" cy="457200"/>
          </a:xfrm>
        </p:spPr>
        <p:txBody>
          <a:bodyPr/>
          <a:lstStyle>
            <a:lvl1pPr marL="0" indent="0" algn="dist">
              <a:buFontTx/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gray">
          <a:xfrm>
            <a:off x="7561263" y="5476875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7F00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gray">
          <a:xfrm>
            <a:off x="6618288" y="5781675"/>
            <a:ext cx="213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Times New Roman" pitchFamily="18" charset="0"/>
              </a:rPr>
              <a:t>www.themegallery.com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2BCE70-BB7F-46BD-854F-7F3A6F415B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gray">
          <a:xfrm>
            <a:off x="341313" y="722313"/>
            <a:ext cx="847883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E8F9D-74FB-4475-9DDE-DC5CE8EFFC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927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927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AC247-F7F2-4AF1-BB43-84107A085F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83325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A697377E-9168-45FF-98C8-B6F2686333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94B10-C2BE-46BA-9FFE-166CF918CA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A591B-996D-4145-8CBC-42B4CB8728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AA6BF-A017-4776-9032-7AC5C54CC9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029EE-842C-4FC6-AC71-DA7724D0AD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6FE07-3FB8-4C3D-ADDC-3D307C8A5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A06F5-F456-4B5A-A054-CB8D486944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43F3B-302B-44CC-A47B-0E476349F8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53ED4-0A82-4F1E-A875-6510822CBE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>
            <a:spLocks/>
          </p:cNvSpPr>
          <p:nvPr/>
        </p:nvSpPr>
        <p:spPr bwMode="gray">
          <a:xfrm>
            <a:off x="7658100" y="0"/>
            <a:ext cx="1104900" cy="6848475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528" y="444"/>
              </a:cxn>
              <a:cxn ang="0">
                <a:pos x="696" y="960"/>
              </a:cxn>
              <a:cxn ang="0">
                <a:pos x="426" y="4314"/>
              </a:cxn>
              <a:cxn ang="0">
                <a:pos x="108" y="4314"/>
              </a:cxn>
              <a:cxn ang="0">
                <a:pos x="648" y="960"/>
              </a:cxn>
              <a:cxn ang="0">
                <a:pos x="456" y="432"/>
              </a:cxn>
              <a:cxn ang="0">
                <a:pos x="0" y="0"/>
              </a:cxn>
              <a:cxn ang="0">
                <a:pos x="312" y="0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1066800" y="0"/>
            <a:ext cx="75438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6" y="0"/>
              </a:cxn>
              <a:cxn ang="0">
                <a:pos x="4590" y="450"/>
              </a:cxn>
              <a:cxn ang="0">
                <a:pos x="4752" y="972"/>
              </a:cxn>
              <a:cxn ang="0">
                <a:pos x="3600" y="4320"/>
              </a:cxn>
              <a:cxn ang="0">
                <a:pos x="3312" y="4320"/>
              </a:cxn>
              <a:cxn ang="0">
                <a:pos x="4712" y="994"/>
              </a:cxn>
              <a:cxn ang="0">
                <a:pos x="4518" y="524"/>
              </a:cxn>
              <a:cxn ang="0">
                <a:pos x="0" y="0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5" name="Freeform 11"/>
          <p:cNvSpPr>
            <a:spLocks/>
          </p:cNvSpPr>
          <p:nvPr/>
        </p:nvSpPr>
        <p:spPr bwMode="gray">
          <a:xfrm>
            <a:off x="5486400" y="1657350"/>
            <a:ext cx="2990850" cy="5200650"/>
          </a:xfrm>
          <a:custGeom>
            <a:avLst/>
            <a:gdLst/>
            <a:ahLst/>
            <a:cxnLst>
              <a:cxn ang="0">
                <a:pos x="384" y="3276"/>
              </a:cxn>
              <a:cxn ang="0">
                <a:pos x="1884" y="0"/>
              </a:cxn>
              <a:cxn ang="0">
                <a:pos x="0" y="3276"/>
              </a:cxn>
              <a:cxn ang="0">
                <a:pos x="384" y="3276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6" name="Freeform 12"/>
          <p:cNvSpPr>
            <a:spLocks/>
          </p:cNvSpPr>
          <p:nvPr/>
        </p:nvSpPr>
        <p:spPr bwMode="gray">
          <a:xfrm>
            <a:off x="3429000" y="0"/>
            <a:ext cx="5172075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82" y="475"/>
              </a:cxn>
              <a:cxn ang="0">
                <a:pos x="3210" y="936"/>
              </a:cxn>
              <a:cxn ang="0">
                <a:pos x="1728" y="4320"/>
              </a:cxn>
              <a:cxn ang="0">
                <a:pos x="1872" y="4320"/>
              </a:cxn>
              <a:cxn ang="0">
                <a:pos x="3258" y="912"/>
              </a:cxn>
              <a:cxn ang="0">
                <a:pos x="3120" y="432"/>
              </a:cxn>
              <a:cxn ang="0">
                <a:pos x="1296" y="0"/>
              </a:cxn>
              <a:cxn ang="0">
                <a:pos x="0" y="0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8" name="Freeform 14"/>
          <p:cNvSpPr>
            <a:spLocks/>
          </p:cNvSpPr>
          <p:nvPr/>
        </p:nvSpPr>
        <p:spPr bwMode="gray">
          <a:xfrm>
            <a:off x="8382000" y="0"/>
            <a:ext cx="762000" cy="11430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96"/>
              </a:cxn>
              <a:cxn ang="0">
                <a:pos x="354" y="690"/>
              </a:cxn>
              <a:cxn ang="0">
                <a:pos x="480" y="720"/>
              </a:cxn>
              <a:cxn ang="0">
                <a:pos x="480" y="576"/>
              </a:cxn>
              <a:cxn ang="0">
                <a:pos x="48" y="96"/>
              </a:cxn>
              <a:cxn ang="0">
                <a:pos x="89" y="0"/>
              </a:cxn>
              <a:cxn ang="0">
                <a:pos x="48" y="0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9" name="Freeform 15"/>
          <p:cNvSpPr>
            <a:spLocks/>
          </p:cNvSpPr>
          <p:nvPr/>
        </p:nvSpPr>
        <p:spPr bwMode="gray">
          <a:xfrm>
            <a:off x="8610600" y="228600"/>
            <a:ext cx="533400" cy="533400"/>
          </a:xfrm>
          <a:custGeom>
            <a:avLst/>
            <a:gdLst/>
            <a:ahLst/>
            <a:cxnLst>
              <a:cxn ang="0">
                <a:pos x="336" y="336"/>
              </a:cxn>
              <a:cxn ang="0">
                <a:pos x="0" y="0"/>
              </a:cxn>
              <a:cxn ang="0">
                <a:pos x="336" y="240"/>
              </a:cxn>
              <a:cxn ang="0">
                <a:pos x="336" y="336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73" name="Group 49"/>
          <p:cNvGrpSpPr>
            <a:grpSpLocks/>
          </p:cNvGrpSpPr>
          <p:nvPr/>
        </p:nvGrpSpPr>
        <p:grpSpPr bwMode="auto">
          <a:xfrm>
            <a:off x="5562600" y="0"/>
            <a:ext cx="3267075" cy="6858000"/>
            <a:chOff x="3504" y="0"/>
            <a:chExt cx="2058" cy="4320"/>
          </a:xfrm>
        </p:grpSpPr>
        <p:sp>
          <p:nvSpPr>
            <p:cNvPr id="1037" name="Freeform 13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6" y="0"/>
                </a:cxn>
                <a:cxn ang="0">
                  <a:pos x="1854" y="402"/>
                </a:cxn>
                <a:cxn ang="0">
                  <a:pos x="2058" y="972"/>
                </a:cxn>
                <a:cxn ang="0">
                  <a:pos x="1296" y="4320"/>
                </a:cxn>
                <a:cxn ang="0">
                  <a:pos x="720" y="4320"/>
                </a:cxn>
                <a:cxn ang="0">
                  <a:pos x="1920" y="912"/>
                </a:cxn>
                <a:cxn ang="0">
                  <a:pos x="1776" y="432"/>
                </a:cxn>
                <a:cxn ang="0">
                  <a:pos x="0" y="0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/>
              <a:ahLst/>
              <a:cxnLst>
                <a:cxn ang="0">
                  <a:pos x="0" y="3264"/>
                </a:cxn>
                <a:cxn ang="0">
                  <a:pos x="1152" y="0"/>
                </a:cxn>
                <a:cxn ang="0">
                  <a:pos x="96" y="3264"/>
                </a:cxn>
                <a:cxn ang="0">
                  <a:pos x="0" y="3264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42875" y="765175"/>
            <a:ext cx="8858250" cy="5943600"/>
            <a:chOff x="90" y="480"/>
            <a:chExt cx="5580" cy="3744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81000" y="676275"/>
            <a:ext cx="62484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43" name="Picture 19" descr="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500063" y="577850"/>
            <a:ext cx="371475" cy="3714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03288" y="198438"/>
            <a:ext cx="6302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833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83325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833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B7601E-1F30-4DB3-800A-6DAE92CD1F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http://cs7065.vk.me/c622823/v622823213/7915/ak7ix2FqI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143380"/>
            <a:ext cx="23463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428596" y="571480"/>
            <a:ext cx="7286676" cy="1071570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784" y="1412776"/>
            <a:ext cx="6130454" cy="3960439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Годовой отчет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 результатах деятельности региональной инновационной площадки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за 2016 год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692696"/>
            <a:ext cx="7416824" cy="1008112"/>
          </a:xfrm>
        </p:spPr>
        <p:txBody>
          <a:bodyPr/>
          <a:lstStyle/>
          <a:p>
            <a:pPr marL="342900" lvl="0" indent="-342900" algn="ctr">
              <a:spcBef>
                <a:spcPct val="0"/>
              </a:spcBef>
            </a:pPr>
            <a:r>
              <a:rPr lang="ru-RU" sz="1800" kern="1200" dirty="0" smtClean="0">
                <a:solidFill>
                  <a:srgbClr val="000000"/>
                </a:solidFill>
                <a:latin typeface="Arial" charset="0"/>
              </a:rPr>
              <a:t>        Краевое 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</a:rPr>
              <a:t>государственное бюджетное  </a:t>
            </a:r>
            <a:r>
              <a:rPr lang="ru-RU" sz="1800" kern="1200" dirty="0" smtClean="0">
                <a:solidFill>
                  <a:srgbClr val="000000"/>
                </a:solidFill>
                <a:latin typeface="Arial" charset="0"/>
              </a:rPr>
              <a:t>профессиональное образовательное учреждение</a:t>
            </a:r>
            <a:endParaRPr lang="ru-RU" sz="1800" kern="1200" dirty="0">
              <a:solidFill>
                <a:srgbClr val="000000"/>
              </a:solidFill>
              <a:latin typeface="Arial" charset="0"/>
            </a:endParaRPr>
          </a:p>
          <a:p>
            <a:pPr marL="342900" lvl="0" indent="-342900" algn="ctr">
              <a:spcBef>
                <a:spcPct val="0"/>
              </a:spcBef>
            </a:pPr>
            <a:r>
              <a:rPr lang="ru-RU" sz="1800" kern="1200" dirty="0" smtClean="0">
                <a:solidFill>
                  <a:srgbClr val="000000"/>
                </a:solidFill>
                <a:latin typeface="Arial" charset="0"/>
              </a:rPr>
              <a:t>«</a:t>
            </a:r>
            <a:r>
              <a:rPr lang="ru-RU" sz="1800" kern="1200" dirty="0" err="1" smtClean="0">
                <a:solidFill>
                  <a:srgbClr val="000000"/>
                </a:solidFill>
                <a:latin typeface="Arial" charset="0"/>
              </a:rPr>
              <a:t>Яровской</a:t>
            </a:r>
            <a:r>
              <a:rPr lang="ru-RU" sz="1800" kern="1200" dirty="0" smtClean="0">
                <a:solidFill>
                  <a:srgbClr val="000000"/>
                </a:solidFill>
                <a:latin typeface="Arial" charset="0"/>
              </a:rPr>
              <a:t> политехнический техникум» </a:t>
            </a:r>
            <a:endParaRPr lang="ru-RU" sz="1800" kern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67544" y="5589240"/>
            <a:ext cx="61206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Яровое 2016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8ccad6d44a5afcaab15d2256c4116f98-300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00702"/>
            <a:ext cx="2035947" cy="1357298"/>
          </a:xfrm>
          <a:prstGeom prst="rect">
            <a:avLst/>
          </a:prstGeom>
          <a:noFill/>
        </p:spPr>
      </p:pic>
      <p:pic>
        <p:nvPicPr>
          <p:cNvPr id="7" name="Рисунок 6" descr="http://wsr.megaplan.ru/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357826"/>
            <a:ext cx="1545295" cy="137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00034" y="2571744"/>
            <a:ext cx="7824787" cy="3600400"/>
          </a:xfrm>
          <a:noFill/>
          <a:ln/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   ЦЕЛЬ ПРОЕКТА</a:t>
            </a:r>
          </a:p>
          <a:p>
            <a:pPr algn="just">
              <a:buNone/>
            </a:pPr>
            <a:r>
              <a:rPr lang="ru-RU" sz="1800" b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Совершенствование условий для комплексной подготовки, переподготовки и повышения квалификации рабочих кадров и специалистов индустрии питания на основе внедрения в образовательный процесс требований профессиональных стандартов индустрии питания и применения современных технологий обучения, реализация механизмов укрепления взаимодействия техникума с работодателями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     СРОК РЕАЛИЗАЦИИ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002060"/>
                </a:solidFill>
                <a:cs typeface="Arial" pitchFamily="34" charset="0"/>
              </a:rPr>
              <a:t>       </a:t>
            </a:r>
            <a:r>
              <a:rPr lang="ru-RU" sz="1800" b="1" u="sng" dirty="0" smtClean="0">
                <a:solidFill>
                  <a:srgbClr val="002060"/>
                </a:solidFill>
              </a:rPr>
              <a:t>20.11.2015г – 31.12.2018г</a:t>
            </a:r>
            <a:endParaRPr lang="en-US" sz="1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62" y="928670"/>
            <a:ext cx="7989192" cy="1502370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660066"/>
                </a:solidFill>
              </a:rPr>
              <a:t/>
            </a:r>
            <a:br>
              <a:rPr lang="ru-RU" sz="2000" dirty="0" smtClean="0">
                <a:solidFill>
                  <a:srgbClr val="660066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и внедрение модели формирования профессиональных  компетенций с учетом требований профессиональных стандартов и компетенций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WorldSkills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 профессиям Повар, Кондитер, специальности Технология продукции общественного питания</a:t>
            </a:r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571480"/>
            <a:ext cx="2694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kern="0" dirty="0" smtClean="0">
                <a:solidFill>
                  <a:srgbClr val="7030A0"/>
                </a:solidFill>
                <a:latin typeface="Arial"/>
                <a:ea typeface="+mj-ea"/>
                <a:cs typeface="+mj-cs"/>
              </a:rPr>
              <a:t>ТЕМА  ПРОЕКТА</a:t>
            </a:r>
            <a:endParaRPr lang="ru-RU" dirty="0"/>
          </a:p>
        </p:txBody>
      </p:sp>
      <p:pic>
        <p:nvPicPr>
          <p:cNvPr id="1030" name="Picture 6" descr="http://static.wixstatic.com/media/d924a8_26d1dbb0651d4e1993344caa77e8ae13.jpg_256"/>
          <p:cNvPicPr>
            <a:picLocks noChangeAspect="1" noChangeArrowheads="1"/>
          </p:cNvPicPr>
          <p:nvPr/>
        </p:nvPicPr>
        <p:blipFill>
          <a:blip r:embed="rId4"/>
          <a:srcRect t="44445" b="17360"/>
          <a:stretch>
            <a:fillRect/>
          </a:stretch>
        </p:blipFill>
        <p:spPr bwMode="auto">
          <a:xfrm>
            <a:off x="5572132" y="0"/>
            <a:ext cx="3429000" cy="78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8438"/>
            <a:ext cx="8429684" cy="11430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Обеспечение соответствия квалификации выпускников требованиям регионального рынка труда</a:t>
            </a:r>
            <a:endParaRPr lang="ru-RU" sz="2800" dirty="0">
              <a:solidFill>
                <a:srgbClr val="7030A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71472" y="1643050"/>
          <a:ext cx="8001056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7812116" cy="1143000"/>
          </a:xfrm>
        </p:spPr>
        <p:txBody>
          <a:bodyPr/>
          <a:lstStyle/>
          <a:p>
            <a:pPr algn="ctr"/>
            <a:r>
              <a:rPr lang="ru-RU" sz="2400" i="1" dirty="0" smtClean="0"/>
              <a:t>	</a:t>
            </a:r>
            <a:r>
              <a:rPr lang="ru-RU" sz="2400" i="1" dirty="0" smtClean="0">
                <a:solidFill>
                  <a:srgbClr val="7030A0"/>
                </a:solidFill>
              </a:rPr>
              <a:t>Внедрение перспективных и взаимовыгодных форм сотрудничества с социальными партнерами техникума</a:t>
            </a: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8596" y="1357298"/>
          <a:ext cx="8429684" cy="5286388"/>
        </p:xfrm>
        <a:graphic>
          <a:graphicData uri="http://schemas.openxmlformats.org/presentationml/2006/ole">
            <p:oleObj spid="_x0000_s1026" name="Документ" r:id="rId3" imgW="10054133" imgH="6519684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642918"/>
            <a:ext cx="8061200" cy="1143000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rgbClr val="7030A0"/>
                </a:solidFill>
              </a:rPr>
              <a:t>Создание  возможностей для приобретения необходимых прикладных квалификаций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gray">
          <a:xfrm>
            <a:off x="3929058" y="2214554"/>
            <a:ext cx="2962291" cy="2900536"/>
          </a:xfrm>
          <a:prstGeom prst="homePlate">
            <a:avLst>
              <a:gd name="adj" fmla="val 26911"/>
            </a:avLst>
          </a:prstGeom>
          <a:gradFill rotWithShape="1">
            <a:gsLst>
              <a:gs pos="0">
                <a:srgbClr val="C0C0C0">
                  <a:gamma/>
                  <a:tint val="1411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gray">
          <a:xfrm>
            <a:off x="2141538" y="2204864"/>
            <a:ext cx="2646486" cy="2892599"/>
          </a:xfrm>
          <a:prstGeom prst="homePlate">
            <a:avLst>
              <a:gd name="adj" fmla="val 28842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gray">
          <a:xfrm>
            <a:off x="719138" y="2204864"/>
            <a:ext cx="2027237" cy="2898949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7255"/>
                  <a:invGamma/>
                </a:schemeClr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white">
          <a:xfrm>
            <a:off x="683568" y="3284984"/>
            <a:ext cx="187220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Анализ потребности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4500562" y="2571744"/>
            <a:ext cx="2000264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1111"/>
                </a:solidFill>
              </a:rPr>
              <a:t>Профессиональное обучение </a:t>
            </a:r>
            <a:r>
              <a:rPr lang="ru-RU" sz="2000" b="1" dirty="0" smtClean="0">
                <a:solidFill>
                  <a:schemeClr val="accent4"/>
                </a:solidFill>
              </a:rPr>
              <a:t>выпускников</a:t>
            </a:r>
            <a:r>
              <a:rPr lang="ru-RU" sz="2000" b="1" dirty="0" smtClean="0">
                <a:solidFill>
                  <a:srgbClr val="111111"/>
                </a:solidFill>
              </a:rPr>
              <a:t> и различных категорий населения </a:t>
            </a:r>
            <a:endParaRPr lang="en-US" sz="2000" b="1" dirty="0">
              <a:solidFill>
                <a:srgbClr val="111111"/>
              </a:solidFill>
            </a:endParaRP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2571736" y="3000372"/>
            <a:ext cx="2088232" cy="1538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Разработка  вариативных модульных программ</a:t>
            </a:r>
            <a:endParaRPr lang="en-US" sz="2000" b="1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111111"/>
              </a:solidFill>
            </a:endParaRPr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6156176" y="2492896"/>
            <a:ext cx="2832100" cy="2376488"/>
            <a:chOff x="357" y="1193"/>
            <a:chExt cx="1784" cy="1497"/>
          </a:xfrm>
        </p:grpSpPr>
        <p:sp>
          <p:nvSpPr>
            <p:cNvPr id="16" name="Freeform 19"/>
            <p:cNvSpPr>
              <a:spLocks/>
            </p:cNvSpPr>
            <p:nvPr/>
          </p:nvSpPr>
          <p:spPr bwMode="gray">
            <a:xfrm flipH="1">
              <a:off x="1156" y="2240"/>
              <a:ext cx="841" cy="432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58" y="173"/>
                </a:cxn>
                <a:cxn ang="0">
                  <a:pos x="297" y="32"/>
                </a:cxn>
                <a:cxn ang="0">
                  <a:pos x="289" y="8"/>
                </a:cxn>
                <a:cxn ang="0">
                  <a:pos x="223" y="26"/>
                </a:cxn>
                <a:cxn ang="0">
                  <a:pos x="0" y="166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gray">
            <a:xfrm>
              <a:off x="663" y="2133"/>
              <a:ext cx="882" cy="418"/>
            </a:xfrm>
            <a:custGeom>
              <a:avLst/>
              <a:gdLst/>
              <a:ahLst/>
              <a:cxnLst>
                <a:cxn ang="0">
                  <a:pos x="882" y="374"/>
                </a:cxn>
                <a:cxn ang="0">
                  <a:pos x="719" y="425"/>
                </a:cxn>
                <a:cxn ang="0">
                  <a:pos x="88" y="93"/>
                </a:cxn>
                <a:cxn ang="0">
                  <a:pos x="188" y="3"/>
                </a:cxn>
                <a:cxn ang="0">
                  <a:pos x="343" y="73"/>
                </a:cxn>
                <a:cxn ang="0">
                  <a:pos x="882" y="374"/>
                </a:cxn>
              </a:cxnLst>
              <a:rect l="0" t="0" r="r" b="b"/>
              <a:pathLst>
                <a:path w="882" h="425">
                  <a:moveTo>
                    <a:pt x="882" y="374"/>
                  </a:moveTo>
                  <a:lnTo>
                    <a:pt x="719" y="425"/>
                  </a:lnTo>
                  <a:lnTo>
                    <a:pt x="88" y="93"/>
                  </a:lnTo>
                  <a:cubicBezTo>
                    <a:pt x="0" y="23"/>
                    <a:pt x="145" y="5"/>
                    <a:pt x="188" y="3"/>
                  </a:cubicBezTo>
                  <a:cubicBezTo>
                    <a:pt x="218" y="0"/>
                    <a:pt x="221" y="8"/>
                    <a:pt x="343" y="73"/>
                  </a:cubicBezTo>
                  <a:lnTo>
                    <a:pt x="882" y="374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gray">
            <a:xfrm>
              <a:off x="357" y="2336"/>
              <a:ext cx="748" cy="354"/>
            </a:xfrm>
            <a:custGeom>
              <a:avLst/>
              <a:gdLst/>
              <a:ahLst/>
              <a:cxnLst>
                <a:cxn ang="0">
                  <a:pos x="748" y="320"/>
                </a:cxn>
                <a:cxn ang="0">
                  <a:pos x="604" y="354"/>
                </a:cxn>
                <a:cxn ang="0">
                  <a:pos x="63" y="84"/>
                </a:cxn>
                <a:cxn ang="0">
                  <a:pos x="221" y="39"/>
                </a:cxn>
                <a:cxn ang="0">
                  <a:pos x="748" y="320"/>
                </a:cxn>
              </a:cxnLst>
              <a:rect l="0" t="0" r="r" b="b"/>
              <a:pathLst>
                <a:path w="748" h="354">
                  <a:moveTo>
                    <a:pt x="748" y="320"/>
                  </a:moveTo>
                  <a:lnTo>
                    <a:pt x="604" y="354"/>
                  </a:lnTo>
                  <a:lnTo>
                    <a:pt x="63" y="84"/>
                  </a:lnTo>
                  <a:cubicBezTo>
                    <a:pt x="0" y="31"/>
                    <a:pt x="107" y="0"/>
                    <a:pt x="221" y="39"/>
                  </a:cubicBezTo>
                  <a:lnTo>
                    <a:pt x="748" y="320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/>
          </p:nvGrpSpPr>
          <p:grpSpPr bwMode="auto">
            <a:xfrm>
              <a:off x="827" y="1193"/>
              <a:ext cx="1314" cy="1490"/>
              <a:chOff x="313" y="2400"/>
              <a:chExt cx="1349" cy="1534"/>
            </a:xfrm>
          </p:grpSpPr>
          <p:sp>
            <p:nvSpPr>
              <p:cNvPr id="20" name="Freeform 23"/>
              <p:cNvSpPr>
                <a:spLocks/>
              </p:cNvSpPr>
              <p:nvPr/>
            </p:nvSpPr>
            <p:spPr bwMode="gray">
              <a:xfrm flipH="1">
                <a:off x="1229" y="2814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66667"/>
                      <a:invGamma/>
                    </a:srgbClr>
                  </a:gs>
                  <a:gs pos="100000">
                    <a:srgbClr val="EAEAEA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gray">
              <a:xfrm flipH="1">
                <a:off x="700" y="2400"/>
                <a:ext cx="545" cy="1380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70196"/>
                      <a:invGamma/>
                    </a:srgbClr>
                  </a:gs>
                  <a:gs pos="100000">
                    <a:srgbClr val="EAEAEA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197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22" name="Freeform 25">
                <a:hlinkClick r:id="" action="ppaction://noaction"/>
              </p:cNvPr>
              <p:cNvSpPr>
                <a:spLocks/>
              </p:cNvSpPr>
              <p:nvPr/>
            </p:nvSpPr>
            <p:spPr bwMode="gray">
              <a:xfrm flipH="1">
                <a:off x="313" y="2837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66667"/>
                      <a:invGamma/>
                    </a:srgbClr>
                  </a:gs>
                  <a:gs pos="100000">
                    <a:srgbClr val="EAEAEA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6215074" y="5072074"/>
            <a:ext cx="27867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41 человек прошли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профессиональное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обучение по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направлению проекта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 2016г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500042"/>
            <a:ext cx="7526364" cy="841396"/>
          </a:xfrm>
        </p:spPr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</a:rPr>
              <a:t>Результаты (продукты) реализации проекта</a:t>
            </a: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457200" y="1357298"/>
          <a:ext cx="8229600" cy="476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29600" cy="469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240612" cy="11430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Публичное представление результатов проекта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6TGp_report_light">
  <a:themeElements>
    <a:clrScheme name="Default Design 1">
      <a:dk1>
        <a:srgbClr val="000000"/>
      </a:dk1>
      <a:lt1>
        <a:srgbClr val="B4E3EE"/>
      </a:lt1>
      <a:dk2>
        <a:srgbClr val="189180"/>
      </a:dk2>
      <a:lt2>
        <a:srgbClr val="808080"/>
      </a:lt2>
      <a:accent1>
        <a:srgbClr val="FF7F00"/>
      </a:accent1>
      <a:accent2>
        <a:srgbClr val="B3DC27"/>
      </a:accent2>
      <a:accent3>
        <a:srgbClr val="D6EFF5"/>
      </a:accent3>
      <a:accent4>
        <a:srgbClr val="000000"/>
      </a:accent4>
      <a:accent5>
        <a:srgbClr val="FFC0AA"/>
      </a:accent5>
      <a:accent6>
        <a:srgbClr val="A2C722"/>
      </a:accent6>
      <a:hlink>
        <a:srgbClr val="6FB9D7"/>
      </a:hlink>
      <a:folHlink>
        <a:srgbClr val="F93D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4E3EE"/>
        </a:lt1>
        <a:dk2>
          <a:srgbClr val="189180"/>
        </a:dk2>
        <a:lt2>
          <a:srgbClr val="808080"/>
        </a:lt2>
        <a:accent1>
          <a:srgbClr val="FF7F00"/>
        </a:accent1>
        <a:accent2>
          <a:srgbClr val="B3DC27"/>
        </a:accent2>
        <a:accent3>
          <a:srgbClr val="D6EFF5"/>
        </a:accent3>
        <a:accent4>
          <a:srgbClr val="000000"/>
        </a:accent4>
        <a:accent5>
          <a:srgbClr val="FFC0AA"/>
        </a:accent5>
        <a:accent6>
          <a:srgbClr val="A2C722"/>
        </a:accent6>
        <a:hlink>
          <a:srgbClr val="6FB9D7"/>
        </a:hlink>
        <a:folHlink>
          <a:srgbClr val="F93D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EE384"/>
        </a:lt1>
        <a:dk2>
          <a:srgbClr val="FD8334"/>
        </a:dk2>
        <a:lt2>
          <a:srgbClr val="808080"/>
        </a:lt2>
        <a:accent1>
          <a:srgbClr val="F98EB2"/>
        </a:accent1>
        <a:accent2>
          <a:srgbClr val="FCB43E"/>
        </a:accent2>
        <a:accent3>
          <a:srgbClr val="FEEFC2"/>
        </a:accent3>
        <a:accent4>
          <a:srgbClr val="000000"/>
        </a:accent4>
        <a:accent5>
          <a:srgbClr val="FBC6D5"/>
        </a:accent5>
        <a:accent6>
          <a:srgbClr val="E4A337"/>
        </a:accent6>
        <a:hlink>
          <a:srgbClr val="FA6D73"/>
        </a:hlink>
        <a:folHlink>
          <a:srgbClr val="D264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4E1EE"/>
        </a:lt1>
        <a:dk2>
          <a:srgbClr val="2F84AF"/>
        </a:dk2>
        <a:lt2>
          <a:srgbClr val="808080"/>
        </a:lt2>
        <a:accent1>
          <a:srgbClr val="9899C1"/>
        </a:accent1>
        <a:accent2>
          <a:srgbClr val="4BBAC3"/>
        </a:accent2>
        <a:accent3>
          <a:srgbClr val="E6EEF5"/>
        </a:accent3>
        <a:accent4>
          <a:srgbClr val="000000"/>
        </a:accent4>
        <a:accent5>
          <a:srgbClr val="CACADD"/>
        </a:accent5>
        <a:accent6>
          <a:srgbClr val="43A8B0"/>
        </a:accent6>
        <a:hlink>
          <a:srgbClr val="7AC5B9"/>
        </a:hlink>
        <a:folHlink>
          <a:srgbClr val="719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576TGp_report_light</Template>
  <TotalTime>1608</TotalTime>
  <Words>244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576TGp_report_light</vt:lpstr>
      <vt:lpstr>Документ</vt:lpstr>
      <vt:lpstr>Годовой отчет о результатах деятельности региональной инновационной площадки за 2016 год</vt:lpstr>
      <vt:lpstr> Создание и внедрение модели формирования профессиональных  компетенций с учетом требований профессиональных стандартов и компетенций WorldSkills по профессиям Повар, Кондитер, специальности Технология продукции общественного питания</vt:lpstr>
      <vt:lpstr>Обеспечение соответствия квалификации выпускников требованиям регионального рынка труда</vt:lpstr>
      <vt:lpstr> Внедрение перспективных и взаимовыгодных форм сотрудничества с социальными партнерами техникума</vt:lpstr>
      <vt:lpstr>Создание  возможностей для приобретения необходимых прикладных квалификаций</vt:lpstr>
      <vt:lpstr>Результаты (продукты) реализации проекта</vt:lpstr>
      <vt:lpstr>Публичное представление результатов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реализации проекта базовой площадки по подготовке квалифицированных кадров по направлениям гостиничного бизнеса, курортной и ресторанной  индустрии.</dc:title>
  <dc:creator>Seven</dc:creator>
  <cp:lastModifiedBy>user</cp:lastModifiedBy>
  <cp:revision>107</cp:revision>
  <dcterms:created xsi:type="dcterms:W3CDTF">2013-01-08T09:19:03Z</dcterms:created>
  <dcterms:modified xsi:type="dcterms:W3CDTF">2016-09-30T05:46:58Z</dcterms:modified>
</cp:coreProperties>
</file>